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337" r:id="rId2"/>
    <p:sldId id="405" r:id="rId3"/>
    <p:sldId id="406" r:id="rId4"/>
    <p:sldId id="273" r:id="rId5"/>
    <p:sldId id="274" r:id="rId6"/>
    <p:sldId id="303" r:id="rId7"/>
    <p:sldId id="424" r:id="rId8"/>
    <p:sldId id="292" r:id="rId9"/>
    <p:sldId id="399" r:id="rId10"/>
    <p:sldId id="423" r:id="rId11"/>
    <p:sldId id="293" r:id="rId12"/>
    <p:sldId id="326" r:id="rId13"/>
    <p:sldId id="425" r:id="rId14"/>
    <p:sldId id="294" r:id="rId15"/>
    <p:sldId id="349" r:id="rId16"/>
    <p:sldId id="341" r:id="rId17"/>
    <p:sldId id="342" r:id="rId18"/>
    <p:sldId id="343" r:id="rId19"/>
    <p:sldId id="346" r:id="rId20"/>
    <p:sldId id="412" r:id="rId21"/>
    <p:sldId id="413" r:id="rId22"/>
    <p:sldId id="347" r:id="rId23"/>
    <p:sldId id="376" r:id="rId24"/>
    <p:sldId id="377" r:id="rId25"/>
    <p:sldId id="378" r:id="rId26"/>
    <p:sldId id="379" r:id="rId27"/>
    <p:sldId id="380" r:id="rId28"/>
    <p:sldId id="381" r:id="rId29"/>
    <p:sldId id="382" r:id="rId30"/>
    <p:sldId id="383" r:id="rId31"/>
    <p:sldId id="384" r:id="rId32"/>
    <p:sldId id="385" r:id="rId33"/>
    <p:sldId id="393" r:id="rId34"/>
    <p:sldId id="426" r:id="rId35"/>
    <p:sldId id="416" r:id="rId36"/>
    <p:sldId id="403" r:id="rId37"/>
  </p:sldIdLst>
  <p:sldSz cx="9144000" cy="6858000" type="screen4x3"/>
  <p:notesSz cx="7315200" cy="9601200"/>
  <p:defaultTextStyle>
    <a:defPPr>
      <a:defRPr lang="en-US"/>
    </a:defPPr>
    <a:lvl1pPr algn="l" rtl="0" fontAlgn="base">
      <a:spcBef>
        <a:spcPct val="0"/>
      </a:spcBef>
      <a:spcAft>
        <a:spcPct val="0"/>
      </a:spcAft>
      <a:defRPr sz="2800" kern="1200">
        <a:solidFill>
          <a:srgbClr val="3232B6"/>
        </a:solidFill>
        <a:latin typeface="Arial" charset="0"/>
        <a:ea typeface="+mn-ea"/>
        <a:cs typeface="+mn-cs"/>
      </a:defRPr>
    </a:lvl1pPr>
    <a:lvl2pPr marL="457200" algn="l" rtl="0" fontAlgn="base">
      <a:spcBef>
        <a:spcPct val="0"/>
      </a:spcBef>
      <a:spcAft>
        <a:spcPct val="0"/>
      </a:spcAft>
      <a:defRPr sz="2800" kern="1200">
        <a:solidFill>
          <a:srgbClr val="3232B6"/>
        </a:solidFill>
        <a:latin typeface="Arial" charset="0"/>
        <a:ea typeface="+mn-ea"/>
        <a:cs typeface="+mn-cs"/>
      </a:defRPr>
    </a:lvl2pPr>
    <a:lvl3pPr marL="914400" algn="l" rtl="0" fontAlgn="base">
      <a:spcBef>
        <a:spcPct val="0"/>
      </a:spcBef>
      <a:spcAft>
        <a:spcPct val="0"/>
      </a:spcAft>
      <a:defRPr sz="2800" kern="1200">
        <a:solidFill>
          <a:srgbClr val="3232B6"/>
        </a:solidFill>
        <a:latin typeface="Arial" charset="0"/>
        <a:ea typeface="+mn-ea"/>
        <a:cs typeface="+mn-cs"/>
      </a:defRPr>
    </a:lvl3pPr>
    <a:lvl4pPr marL="1371600" algn="l" rtl="0" fontAlgn="base">
      <a:spcBef>
        <a:spcPct val="0"/>
      </a:spcBef>
      <a:spcAft>
        <a:spcPct val="0"/>
      </a:spcAft>
      <a:defRPr sz="2800" kern="1200">
        <a:solidFill>
          <a:srgbClr val="3232B6"/>
        </a:solidFill>
        <a:latin typeface="Arial" charset="0"/>
        <a:ea typeface="+mn-ea"/>
        <a:cs typeface="+mn-cs"/>
      </a:defRPr>
    </a:lvl4pPr>
    <a:lvl5pPr marL="1828800" algn="l" rtl="0" fontAlgn="base">
      <a:spcBef>
        <a:spcPct val="0"/>
      </a:spcBef>
      <a:spcAft>
        <a:spcPct val="0"/>
      </a:spcAft>
      <a:defRPr sz="2800" kern="1200">
        <a:solidFill>
          <a:srgbClr val="3232B6"/>
        </a:solidFill>
        <a:latin typeface="Arial" charset="0"/>
        <a:ea typeface="+mn-ea"/>
        <a:cs typeface="+mn-cs"/>
      </a:defRPr>
    </a:lvl5pPr>
    <a:lvl6pPr marL="2286000" algn="l" defTabSz="914400" rtl="0" eaLnBrk="1" latinLnBrk="0" hangingPunct="1">
      <a:defRPr sz="2800" kern="1200">
        <a:solidFill>
          <a:srgbClr val="3232B6"/>
        </a:solidFill>
        <a:latin typeface="Arial" charset="0"/>
        <a:ea typeface="+mn-ea"/>
        <a:cs typeface="+mn-cs"/>
      </a:defRPr>
    </a:lvl6pPr>
    <a:lvl7pPr marL="2743200" algn="l" defTabSz="914400" rtl="0" eaLnBrk="1" latinLnBrk="0" hangingPunct="1">
      <a:defRPr sz="2800" kern="1200">
        <a:solidFill>
          <a:srgbClr val="3232B6"/>
        </a:solidFill>
        <a:latin typeface="Arial" charset="0"/>
        <a:ea typeface="+mn-ea"/>
        <a:cs typeface="+mn-cs"/>
      </a:defRPr>
    </a:lvl7pPr>
    <a:lvl8pPr marL="3200400" algn="l" defTabSz="914400" rtl="0" eaLnBrk="1" latinLnBrk="0" hangingPunct="1">
      <a:defRPr sz="2800" kern="1200">
        <a:solidFill>
          <a:srgbClr val="3232B6"/>
        </a:solidFill>
        <a:latin typeface="Arial" charset="0"/>
        <a:ea typeface="+mn-ea"/>
        <a:cs typeface="+mn-cs"/>
      </a:defRPr>
    </a:lvl8pPr>
    <a:lvl9pPr marL="3657600" algn="l" defTabSz="914400" rtl="0" eaLnBrk="1" latinLnBrk="0" hangingPunct="1">
      <a:defRPr sz="2800" kern="1200">
        <a:solidFill>
          <a:srgbClr val="3232B6"/>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32B6"/>
    <a:srgbClr val="00FFCC"/>
    <a:srgbClr val="453888"/>
    <a:srgbClr val="0000CC"/>
    <a:srgbClr val="F542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0" autoAdjust="0"/>
    <p:restoredTop sz="94646" autoAdjust="0"/>
  </p:normalViewPr>
  <p:slideViewPr>
    <p:cSldViewPr snapToGrid="0">
      <p:cViewPr varScale="1">
        <p:scale>
          <a:sx n="104" d="100"/>
          <a:sy n="104" d="100"/>
        </p:scale>
        <p:origin x="1764" y="9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80" d="100"/>
          <a:sy n="80" d="100"/>
        </p:scale>
        <p:origin x="38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solidFill>
                  <a:schemeClr val="tx1"/>
                </a:solidFill>
              </a:defRPr>
            </a:lvl1pPr>
          </a:lstStyle>
          <a:p>
            <a:pPr>
              <a:defRPr/>
            </a:pPr>
            <a:r>
              <a:rPr lang="en-US" dirty="0" smtClean="0"/>
              <a:t>TVSEF</a:t>
            </a:r>
            <a:endParaRPr lang="en-US" dirty="0"/>
          </a:p>
        </p:txBody>
      </p:sp>
      <p:sp>
        <p:nvSpPr>
          <p:cNvPr id="53251"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solidFill>
                  <a:schemeClr val="tx1"/>
                </a:solidFill>
              </a:defRPr>
            </a:lvl1pPr>
          </a:lstStyle>
          <a:p>
            <a:pPr>
              <a:defRPr/>
            </a:pPr>
            <a:fld id="{F2FBE8E4-CBDA-435C-89F6-CF2F1D1C2D97}" type="datetime5">
              <a:rPr lang="en-US"/>
              <a:pPr>
                <a:defRPr/>
              </a:pPr>
              <a:t>25-Apr-16</a:t>
            </a:fld>
            <a:endParaRPr lang="en-US"/>
          </a:p>
        </p:txBody>
      </p:sp>
      <p:sp>
        <p:nvSpPr>
          <p:cNvPr id="53252"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solidFill>
                  <a:schemeClr val="tx1"/>
                </a:solidFill>
              </a:defRPr>
            </a:lvl1pPr>
          </a:lstStyle>
          <a:p>
            <a:pPr>
              <a:defRPr/>
            </a:pPr>
            <a:r>
              <a:rPr lang="en-US" dirty="0"/>
              <a:t>Judges </a:t>
            </a:r>
            <a:r>
              <a:rPr lang="en-US" dirty="0" smtClean="0"/>
              <a:t>Briefing</a:t>
            </a:r>
            <a:endParaRPr lang="en-US" dirty="0"/>
          </a:p>
        </p:txBody>
      </p:sp>
      <p:sp>
        <p:nvSpPr>
          <p:cNvPr id="53253"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solidFill>
                  <a:schemeClr val="tx1"/>
                </a:solidFill>
              </a:defRPr>
            </a:lvl1pPr>
          </a:lstStyle>
          <a:p>
            <a:pPr>
              <a:defRPr/>
            </a:pPr>
            <a:fld id="{AD1DD456-8E35-42DF-A2EE-F0D7D7D1805F}" type="slidenum">
              <a:rPr lang="en-US"/>
              <a:pPr>
                <a:defRPr/>
              </a:pPr>
              <a:t>‹#›</a:t>
            </a:fld>
            <a:endParaRPr lang="en-US"/>
          </a:p>
        </p:txBody>
      </p:sp>
    </p:spTree>
    <p:extLst>
      <p:ext uri="{BB962C8B-B14F-4D97-AF65-F5344CB8AC3E}">
        <p14:creationId xmlns:p14="http://schemas.microsoft.com/office/powerpoint/2010/main" val="975804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solidFill>
                  <a:schemeClr val="tx1"/>
                </a:solidFill>
              </a:defRPr>
            </a:lvl1pPr>
          </a:lstStyle>
          <a:p>
            <a:pPr>
              <a:defRPr/>
            </a:pPr>
            <a:r>
              <a:rPr lang="en-US" dirty="0" smtClean="0"/>
              <a:t>TVSEF</a:t>
            </a:r>
            <a:endParaRPr lang="en-US" dirty="0"/>
          </a:p>
        </p:txBody>
      </p:sp>
      <p:sp>
        <p:nvSpPr>
          <p:cNvPr id="307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solidFill>
                  <a:schemeClr val="tx1"/>
                </a:solidFill>
              </a:defRPr>
            </a:lvl1pPr>
          </a:lstStyle>
          <a:p>
            <a:pPr>
              <a:defRPr/>
            </a:pPr>
            <a:fld id="{D0833060-BD60-4642-A267-BEB39A72870D}" type="datetime5">
              <a:rPr lang="en-US"/>
              <a:pPr>
                <a:defRPr/>
              </a:pPr>
              <a:t>25-Apr-16</a:t>
            </a:fld>
            <a:endParaRPr lang="en-US"/>
          </a:p>
        </p:txBody>
      </p:sp>
      <p:sp>
        <p:nvSpPr>
          <p:cNvPr id="3174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solidFill>
                  <a:schemeClr val="tx1"/>
                </a:solidFill>
              </a:defRPr>
            </a:lvl1pPr>
          </a:lstStyle>
          <a:p>
            <a:pPr>
              <a:defRPr/>
            </a:pPr>
            <a:r>
              <a:rPr lang="en-US" dirty="0"/>
              <a:t>Judges </a:t>
            </a:r>
            <a:r>
              <a:rPr lang="en-US" dirty="0" smtClean="0"/>
              <a:t>Briefing</a:t>
            </a:r>
            <a:endParaRPr lang="en-US" dirty="0"/>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solidFill>
                  <a:schemeClr val="tx1"/>
                </a:solidFill>
              </a:defRPr>
            </a:lvl1pPr>
          </a:lstStyle>
          <a:p>
            <a:pPr>
              <a:defRPr/>
            </a:pPr>
            <a:fld id="{E4A39A34-B44D-420A-9678-07FB8EA8B4A3}" type="slidenum">
              <a:rPr lang="en-US"/>
              <a:pPr>
                <a:defRPr/>
              </a:pPr>
              <a:t>‹#›</a:t>
            </a:fld>
            <a:endParaRPr lang="en-US"/>
          </a:p>
        </p:txBody>
      </p:sp>
    </p:spTree>
    <p:extLst>
      <p:ext uri="{BB962C8B-B14F-4D97-AF65-F5344CB8AC3E}">
        <p14:creationId xmlns:p14="http://schemas.microsoft.com/office/powerpoint/2010/main" val="3282467317"/>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p:spPr>
        <p:txBody>
          <a:bodyPr/>
          <a:lstStyle/>
          <a:p>
            <a:r>
              <a:rPr lang="en-US" dirty="0" smtClean="0"/>
              <a:t>TVSEF</a:t>
            </a:r>
          </a:p>
        </p:txBody>
      </p:sp>
      <p:sp>
        <p:nvSpPr>
          <p:cNvPr id="61443" name="Rectangle 3"/>
          <p:cNvSpPr>
            <a:spLocks noGrp="1" noChangeArrowheads="1"/>
          </p:cNvSpPr>
          <p:nvPr>
            <p:ph type="dt" sz="quarter" idx="1"/>
          </p:nvPr>
        </p:nvSpPr>
        <p:spPr>
          <a:noFill/>
        </p:spPr>
        <p:txBody>
          <a:bodyPr/>
          <a:lstStyle/>
          <a:p>
            <a:fld id="{212B3919-E8C7-41E6-B34A-20852E09E3BA}" type="datetime5">
              <a:rPr lang="en-US" smtClean="0"/>
              <a:pPr/>
              <a:t>25-Apr-16</a:t>
            </a:fld>
            <a:endParaRPr lang="en-US" smtClean="0"/>
          </a:p>
        </p:txBody>
      </p:sp>
      <p:sp>
        <p:nvSpPr>
          <p:cNvPr id="61444" name="Rectangle 6"/>
          <p:cNvSpPr>
            <a:spLocks noGrp="1" noChangeArrowheads="1"/>
          </p:cNvSpPr>
          <p:nvPr>
            <p:ph type="ftr" sz="quarter" idx="4"/>
          </p:nvPr>
        </p:nvSpPr>
        <p:spPr>
          <a:noFill/>
        </p:spPr>
        <p:txBody>
          <a:bodyPr/>
          <a:lstStyle/>
          <a:p>
            <a:r>
              <a:rPr lang="en-US" dirty="0" smtClean="0"/>
              <a:t>Judges Briefing</a:t>
            </a:r>
          </a:p>
        </p:txBody>
      </p:sp>
      <p:sp>
        <p:nvSpPr>
          <p:cNvPr id="61445" name="Rectangle 7"/>
          <p:cNvSpPr>
            <a:spLocks noGrp="1" noChangeArrowheads="1"/>
          </p:cNvSpPr>
          <p:nvPr>
            <p:ph type="sldNum" sz="quarter" idx="5"/>
          </p:nvPr>
        </p:nvSpPr>
        <p:spPr>
          <a:noFill/>
        </p:spPr>
        <p:txBody>
          <a:bodyPr/>
          <a:lstStyle/>
          <a:p>
            <a:fld id="{CE28A9B0-187E-4FE1-BB86-B34EFD31A64B}" type="slidenum">
              <a:rPr lang="en-US" smtClean="0"/>
              <a:pPr/>
              <a:t>1</a:t>
            </a:fld>
            <a:endParaRPr lang="en-US" smtClean="0"/>
          </a:p>
        </p:txBody>
      </p:sp>
      <p:sp>
        <p:nvSpPr>
          <p:cNvPr id="61446" name="Rectangle 2"/>
          <p:cNvSpPr>
            <a:spLocks noGrp="1" noRot="1" noChangeAspect="1" noChangeArrowheads="1" noTextEdit="1"/>
          </p:cNvSpPr>
          <p:nvPr>
            <p:ph type="sldImg"/>
          </p:nvPr>
        </p:nvSpPr>
        <p:spPr>
          <a:xfrm>
            <a:off x="1258888" y="720725"/>
            <a:ext cx="4800600" cy="3600450"/>
          </a:xfrm>
          <a:ln/>
        </p:spPr>
      </p:sp>
      <p:sp>
        <p:nvSpPr>
          <p:cNvPr id="6144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13493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11</a:t>
            </a:fld>
            <a:endParaRPr lang="en-US"/>
          </a:p>
        </p:txBody>
      </p:sp>
    </p:spTree>
    <p:extLst>
      <p:ext uri="{BB962C8B-B14F-4D97-AF65-F5344CB8AC3E}">
        <p14:creationId xmlns:p14="http://schemas.microsoft.com/office/powerpoint/2010/main" val="269727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12</a:t>
            </a:fld>
            <a:endParaRPr lang="en-US"/>
          </a:p>
        </p:txBody>
      </p:sp>
    </p:spTree>
    <p:extLst>
      <p:ext uri="{BB962C8B-B14F-4D97-AF65-F5344CB8AC3E}">
        <p14:creationId xmlns:p14="http://schemas.microsoft.com/office/powerpoint/2010/main" val="1455755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13</a:t>
            </a:fld>
            <a:endParaRPr lang="en-US"/>
          </a:p>
        </p:txBody>
      </p:sp>
    </p:spTree>
    <p:extLst>
      <p:ext uri="{BB962C8B-B14F-4D97-AF65-F5344CB8AC3E}">
        <p14:creationId xmlns:p14="http://schemas.microsoft.com/office/powerpoint/2010/main" val="2802501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14</a:t>
            </a:fld>
            <a:endParaRPr lang="en-US"/>
          </a:p>
        </p:txBody>
      </p:sp>
    </p:spTree>
    <p:extLst>
      <p:ext uri="{BB962C8B-B14F-4D97-AF65-F5344CB8AC3E}">
        <p14:creationId xmlns:p14="http://schemas.microsoft.com/office/powerpoint/2010/main" val="3616733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p:spPr>
        <p:txBody>
          <a:bodyPr/>
          <a:lstStyle/>
          <a:p>
            <a:r>
              <a:rPr lang="en-US" dirty="0" smtClean="0"/>
              <a:t>TVSEF</a:t>
            </a:r>
          </a:p>
        </p:txBody>
      </p:sp>
      <p:sp>
        <p:nvSpPr>
          <p:cNvPr id="62467" name="Rectangle 3"/>
          <p:cNvSpPr>
            <a:spLocks noGrp="1" noChangeArrowheads="1"/>
          </p:cNvSpPr>
          <p:nvPr>
            <p:ph type="dt" sz="quarter" idx="1"/>
          </p:nvPr>
        </p:nvSpPr>
        <p:spPr>
          <a:noFill/>
        </p:spPr>
        <p:txBody>
          <a:bodyPr/>
          <a:lstStyle/>
          <a:p>
            <a:fld id="{1F4E9C6F-E86D-4C4B-A795-49D340338734}" type="datetime5">
              <a:rPr lang="en-US" smtClean="0"/>
              <a:pPr/>
              <a:t>25-Apr-16</a:t>
            </a:fld>
            <a:endParaRPr lang="en-US" smtClean="0"/>
          </a:p>
        </p:txBody>
      </p:sp>
      <p:sp>
        <p:nvSpPr>
          <p:cNvPr id="62468" name="Rectangle 6"/>
          <p:cNvSpPr>
            <a:spLocks noGrp="1" noChangeArrowheads="1"/>
          </p:cNvSpPr>
          <p:nvPr>
            <p:ph type="ftr" sz="quarter" idx="4"/>
          </p:nvPr>
        </p:nvSpPr>
        <p:spPr>
          <a:noFill/>
        </p:spPr>
        <p:txBody>
          <a:bodyPr/>
          <a:lstStyle/>
          <a:p>
            <a:r>
              <a:rPr lang="en-US" dirty="0" smtClean="0"/>
              <a:t>Judges Briefing</a:t>
            </a:r>
          </a:p>
        </p:txBody>
      </p:sp>
      <p:sp>
        <p:nvSpPr>
          <p:cNvPr id="62469" name="Rectangle 7"/>
          <p:cNvSpPr>
            <a:spLocks noGrp="1" noChangeArrowheads="1"/>
          </p:cNvSpPr>
          <p:nvPr>
            <p:ph type="sldNum" sz="quarter" idx="5"/>
          </p:nvPr>
        </p:nvSpPr>
        <p:spPr>
          <a:noFill/>
        </p:spPr>
        <p:txBody>
          <a:bodyPr/>
          <a:lstStyle/>
          <a:p>
            <a:fld id="{07B8E75A-8484-478C-A58D-E7EA92FD681A}" type="slidenum">
              <a:rPr lang="en-US" smtClean="0"/>
              <a:pPr/>
              <a:t>15</a:t>
            </a:fld>
            <a:endParaRPr lang="en-US" smtClean="0"/>
          </a:p>
        </p:txBody>
      </p:sp>
      <p:sp>
        <p:nvSpPr>
          <p:cNvPr id="62470" name="Rectangle 2"/>
          <p:cNvSpPr>
            <a:spLocks noGrp="1" noRot="1" noChangeAspect="1" noChangeArrowheads="1" noTextEdit="1"/>
          </p:cNvSpPr>
          <p:nvPr>
            <p:ph type="sldImg"/>
          </p:nvPr>
        </p:nvSpPr>
        <p:spPr>
          <a:xfrm>
            <a:off x="1258888" y="720725"/>
            <a:ext cx="4800600" cy="3600450"/>
          </a:xfrm>
          <a:ln/>
        </p:spPr>
      </p:sp>
      <p:sp>
        <p:nvSpPr>
          <p:cNvPr id="6247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58225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16</a:t>
            </a:fld>
            <a:endParaRPr lang="en-US"/>
          </a:p>
        </p:txBody>
      </p:sp>
    </p:spTree>
    <p:extLst>
      <p:ext uri="{BB962C8B-B14F-4D97-AF65-F5344CB8AC3E}">
        <p14:creationId xmlns:p14="http://schemas.microsoft.com/office/powerpoint/2010/main" val="25987060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17</a:t>
            </a:fld>
            <a:endParaRPr lang="en-US"/>
          </a:p>
        </p:txBody>
      </p:sp>
    </p:spTree>
    <p:extLst>
      <p:ext uri="{BB962C8B-B14F-4D97-AF65-F5344CB8AC3E}">
        <p14:creationId xmlns:p14="http://schemas.microsoft.com/office/powerpoint/2010/main" val="1663593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18</a:t>
            </a:fld>
            <a:endParaRPr lang="en-US"/>
          </a:p>
        </p:txBody>
      </p:sp>
    </p:spTree>
    <p:extLst>
      <p:ext uri="{BB962C8B-B14F-4D97-AF65-F5344CB8AC3E}">
        <p14:creationId xmlns:p14="http://schemas.microsoft.com/office/powerpoint/2010/main" val="37055632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19</a:t>
            </a:fld>
            <a:endParaRPr lang="en-US"/>
          </a:p>
        </p:txBody>
      </p:sp>
    </p:spTree>
    <p:extLst>
      <p:ext uri="{BB962C8B-B14F-4D97-AF65-F5344CB8AC3E}">
        <p14:creationId xmlns:p14="http://schemas.microsoft.com/office/powerpoint/2010/main" val="421838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22</a:t>
            </a:fld>
            <a:endParaRPr lang="en-US"/>
          </a:p>
        </p:txBody>
      </p:sp>
    </p:spTree>
    <p:extLst>
      <p:ext uri="{BB962C8B-B14F-4D97-AF65-F5344CB8AC3E}">
        <p14:creationId xmlns:p14="http://schemas.microsoft.com/office/powerpoint/2010/main" val="500797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2</a:t>
            </a:fld>
            <a:endParaRPr lang="en-US"/>
          </a:p>
        </p:txBody>
      </p:sp>
    </p:spTree>
    <p:extLst>
      <p:ext uri="{BB962C8B-B14F-4D97-AF65-F5344CB8AC3E}">
        <p14:creationId xmlns:p14="http://schemas.microsoft.com/office/powerpoint/2010/main" val="897105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23</a:t>
            </a:fld>
            <a:endParaRPr lang="en-US"/>
          </a:p>
        </p:txBody>
      </p:sp>
    </p:spTree>
    <p:extLst>
      <p:ext uri="{BB962C8B-B14F-4D97-AF65-F5344CB8AC3E}">
        <p14:creationId xmlns:p14="http://schemas.microsoft.com/office/powerpoint/2010/main" val="16851473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24</a:t>
            </a:fld>
            <a:endParaRPr lang="en-US"/>
          </a:p>
        </p:txBody>
      </p:sp>
    </p:spTree>
    <p:extLst>
      <p:ext uri="{BB962C8B-B14F-4D97-AF65-F5344CB8AC3E}">
        <p14:creationId xmlns:p14="http://schemas.microsoft.com/office/powerpoint/2010/main" val="4069626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25</a:t>
            </a:fld>
            <a:endParaRPr lang="en-US"/>
          </a:p>
        </p:txBody>
      </p:sp>
    </p:spTree>
    <p:extLst>
      <p:ext uri="{BB962C8B-B14F-4D97-AF65-F5344CB8AC3E}">
        <p14:creationId xmlns:p14="http://schemas.microsoft.com/office/powerpoint/2010/main" val="12518149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26</a:t>
            </a:fld>
            <a:endParaRPr lang="en-US"/>
          </a:p>
        </p:txBody>
      </p:sp>
    </p:spTree>
    <p:extLst>
      <p:ext uri="{BB962C8B-B14F-4D97-AF65-F5344CB8AC3E}">
        <p14:creationId xmlns:p14="http://schemas.microsoft.com/office/powerpoint/2010/main" val="16912975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27</a:t>
            </a:fld>
            <a:endParaRPr lang="en-US"/>
          </a:p>
        </p:txBody>
      </p:sp>
    </p:spTree>
    <p:extLst>
      <p:ext uri="{BB962C8B-B14F-4D97-AF65-F5344CB8AC3E}">
        <p14:creationId xmlns:p14="http://schemas.microsoft.com/office/powerpoint/2010/main" val="2890669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28</a:t>
            </a:fld>
            <a:endParaRPr lang="en-US"/>
          </a:p>
        </p:txBody>
      </p:sp>
    </p:spTree>
    <p:extLst>
      <p:ext uri="{BB962C8B-B14F-4D97-AF65-F5344CB8AC3E}">
        <p14:creationId xmlns:p14="http://schemas.microsoft.com/office/powerpoint/2010/main" val="2823215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29</a:t>
            </a:fld>
            <a:endParaRPr lang="en-US"/>
          </a:p>
        </p:txBody>
      </p:sp>
    </p:spTree>
    <p:extLst>
      <p:ext uri="{BB962C8B-B14F-4D97-AF65-F5344CB8AC3E}">
        <p14:creationId xmlns:p14="http://schemas.microsoft.com/office/powerpoint/2010/main" val="42197375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30</a:t>
            </a:fld>
            <a:endParaRPr lang="en-US"/>
          </a:p>
        </p:txBody>
      </p:sp>
    </p:spTree>
    <p:extLst>
      <p:ext uri="{BB962C8B-B14F-4D97-AF65-F5344CB8AC3E}">
        <p14:creationId xmlns:p14="http://schemas.microsoft.com/office/powerpoint/2010/main" val="3926564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31</a:t>
            </a:fld>
            <a:endParaRPr lang="en-US"/>
          </a:p>
        </p:txBody>
      </p:sp>
    </p:spTree>
    <p:extLst>
      <p:ext uri="{BB962C8B-B14F-4D97-AF65-F5344CB8AC3E}">
        <p14:creationId xmlns:p14="http://schemas.microsoft.com/office/powerpoint/2010/main" val="9270926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32</a:t>
            </a:fld>
            <a:endParaRPr lang="en-US"/>
          </a:p>
        </p:txBody>
      </p:sp>
    </p:spTree>
    <p:extLst>
      <p:ext uri="{BB962C8B-B14F-4D97-AF65-F5344CB8AC3E}">
        <p14:creationId xmlns:p14="http://schemas.microsoft.com/office/powerpoint/2010/main" val="2331781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latin typeface="Arial" panose="020B0604020202020204" pitchFamily="34" charset="0"/>
            </a:endParaRPr>
          </a:p>
        </p:txBody>
      </p:sp>
      <p:sp>
        <p:nvSpPr>
          <p:cNvPr id="87044" name="Header Placeholder 3"/>
          <p:cNvSpPr>
            <a:spLocks noGrp="1"/>
          </p:cNvSpPr>
          <p:nvPr>
            <p:ph type="hdr" sz="quarter"/>
          </p:nvPr>
        </p:nvSpPr>
        <p:spPr/>
        <p:txBody>
          <a:bodyPr/>
          <a:lstStyle/>
          <a:p>
            <a:pPr>
              <a:defRPr/>
            </a:pPr>
            <a:r>
              <a:rPr lang="en-US" dirty="0" smtClean="0"/>
              <a:t>TVSEF</a:t>
            </a:r>
          </a:p>
        </p:txBody>
      </p:sp>
      <p:sp>
        <p:nvSpPr>
          <p:cNvPr id="87045" name="Date Placeholder 4"/>
          <p:cNvSpPr>
            <a:spLocks noGrp="1"/>
          </p:cNvSpPr>
          <p:nvPr>
            <p:ph type="dt" sz="quarter" idx="1"/>
          </p:nvPr>
        </p:nvSpPr>
        <p:spPr/>
        <p:txBody>
          <a:bodyPr/>
          <a:lstStyle/>
          <a:p>
            <a:pPr>
              <a:defRPr/>
            </a:pPr>
            <a:fld id="{2D280B04-CB71-4C5D-B48C-AC204DF46975}" type="datetime5">
              <a:rPr lang="en-US"/>
              <a:pPr>
                <a:defRPr/>
              </a:pPr>
              <a:t>25-Apr-16</a:t>
            </a:fld>
            <a:endParaRPr lang="en-US"/>
          </a:p>
        </p:txBody>
      </p:sp>
      <p:sp>
        <p:nvSpPr>
          <p:cNvPr id="87046" name="Footer Placeholder 5"/>
          <p:cNvSpPr>
            <a:spLocks noGrp="1"/>
          </p:cNvSpPr>
          <p:nvPr>
            <p:ph type="ftr" sz="quarter" idx="4"/>
          </p:nvPr>
        </p:nvSpPr>
        <p:spPr/>
        <p:txBody>
          <a:bodyPr/>
          <a:lstStyle/>
          <a:p>
            <a:pPr>
              <a:defRPr/>
            </a:pPr>
            <a:r>
              <a:rPr lang="en-US" dirty="0" smtClean="0"/>
              <a:t>Judges Briefing</a:t>
            </a:r>
          </a:p>
        </p:txBody>
      </p:sp>
      <p:sp>
        <p:nvSpPr>
          <p:cNvPr id="235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920993-C8C3-4A84-8E1A-10D1BF32F564}" type="slidenum">
              <a:rPr lang="en-US" sz="1300"/>
              <a:pPr>
                <a:spcBef>
                  <a:spcPct val="0"/>
                </a:spcBef>
              </a:pPr>
              <a:t>3</a:t>
            </a:fld>
            <a:endParaRPr lang="en-US" sz="1300"/>
          </a:p>
        </p:txBody>
      </p:sp>
    </p:spTree>
    <p:extLst>
      <p:ext uri="{BB962C8B-B14F-4D97-AF65-F5344CB8AC3E}">
        <p14:creationId xmlns:p14="http://schemas.microsoft.com/office/powerpoint/2010/main" val="15307328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33</a:t>
            </a:fld>
            <a:endParaRPr lang="en-US"/>
          </a:p>
        </p:txBody>
      </p:sp>
    </p:spTree>
    <p:extLst>
      <p:ext uri="{BB962C8B-B14F-4D97-AF65-F5344CB8AC3E}">
        <p14:creationId xmlns:p14="http://schemas.microsoft.com/office/powerpoint/2010/main" val="21830792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
        <p:nvSpPr>
          <p:cNvPr id="148484" name="Header Placeholder 3"/>
          <p:cNvSpPr>
            <a:spLocks noGrp="1"/>
          </p:cNvSpPr>
          <p:nvPr>
            <p:ph type="hdr" sz="quarter"/>
          </p:nvPr>
        </p:nvSpPr>
        <p:spPr/>
        <p:txBody>
          <a:bodyPr/>
          <a:lstStyle/>
          <a:p>
            <a:pPr>
              <a:defRPr/>
            </a:pPr>
            <a:r>
              <a:rPr lang="en-US" smtClean="0"/>
              <a:t>LDSTF</a:t>
            </a:r>
          </a:p>
        </p:txBody>
      </p:sp>
      <p:sp>
        <p:nvSpPr>
          <p:cNvPr id="148485" name="Date Placeholder 4"/>
          <p:cNvSpPr>
            <a:spLocks noGrp="1"/>
          </p:cNvSpPr>
          <p:nvPr>
            <p:ph type="dt" sz="quarter" idx="1"/>
          </p:nvPr>
        </p:nvSpPr>
        <p:spPr/>
        <p:txBody>
          <a:bodyPr/>
          <a:lstStyle/>
          <a:p>
            <a:pPr>
              <a:defRPr/>
            </a:pPr>
            <a:fld id="{88A5EF3A-A82A-429E-8506-E57A8FBBFEA4}" type="datetime5">
              <a:rPr lang="en-US"/>
              <a:pPr>
                <a:defRPr/>
              </a:pPr>
              <a:t>25-Apr-16</a:t>
            </a:fld>
            <a:endParaRPr lang="en-US"/>
          </a:p>
        </p:txBody>
      </p:sp>
      <p:sp>
        <p:nvSpPr>
          <p:cNvPr id="148486" name="Footer Placeholder 5"/>
          <p:cNvSpPr>
            <a:spLocks noGrp="1"/>
          </p:cNvSpPr>
          <p:nvPr>
            <p:ph type="ftr" sz="quarter" idx="4"/>
          </p:nvPr>
        </p:nvSpPr>
        <p:spPr/>
        <p:txBody>
          <a:bodyPr/>
          <a:lstStyle/>
          <a:p>
            <a:pPr>
              <a:defRPr/>
            </a:pPr>
            <a:r>
              <a:rPr lang="en-US" smtClean="0"/>
              <a:t>Judges Orientation</a:t>
            </a:r>
          </a:p>
        </p:txBody>
      </p:sp>
      <p:sp>
        <p:nvSpPr>
          <p:cNvPr id="145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3A920C-3E4E-46E4-9912-10AE27659D9B}" type="slidenum">
              <a:rPr lang="en-US" altLang="en-US" sz="1300" smtClean="0"/>
              <a:pPr>
                <a:spcBef>
                  <a:spcPct val="0"/>
                </a:spcBef>
              </a:pPr>
              <a:t>34</a:t>
            </a:fld>
            <a:endParaRPr lang="en-US" altLang="en-US" sz="1300" smtClean="0"/>
          </a:p>
        </p:txBody>
      </p:sp>
    </p:spTree>
    <p:extLst>
      <p:ext uri="{BB962C8B-B14F-4D97-AF65-F5344CB8AC3E}">
        <p14:creationId xmlns:p14="http://schemas.microsoft.com/office/powerpoint/2010/main" val="42181093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Header Placeholder 3"/>
          <p:cNvSpPr>
            <a:spLocks noGrp="1"/>
          </p:cNvSpPr>
          <p:nvPr>
            <p:ph type="hdr" sz="quarter" idx="10"/>
          </p:nvPr>
        </p:nvSpPr>
        <p:spPr/>
        <p:txBody>
          <a:bodyPr/>
          <a:lstStyle/>
          <a:p>
            <a:pPr>
              <a:defRPr/>
            </a:pPr>
            <a:r>
              <a:rPr lang="en-US"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35</a:t>
            </a:fld>
            <a:endParaRPr lang="en-US"/>
          </a:p>
        </p:txBody>
      </p:sp>
    </p:spTree>
    <p:extLst>
      <p:ext uri="{BB962C8B-B14F-4D97-AF65-F5344CB8AC3E}">
        <p14:creationId xmlns:p14="http://schemas.microsoft.com/office/powerpoint/2010/main" val="30251603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36</a:t>
            </a:fld>
            <a:endParaRPr lang="en-US"/>
          </a:p>
        </p:txBody>
      </p:sp>
    </p:spTree>
    <p:extLst>
      <p:ext uri="{BB962C8B-B14F-4D97-AF65-F5344CB8AC3E}">
        <p14:creationId xmlns:p14="http://schemas.microsoft.com/office/powerpoint/2010/main" val="220656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4</a:t>
            </a:fld>
            <a:endParaRPr lang="en-US"/>
          </a:p>
        </p:txBody>
      </p:sp>
    </p:spTree>
    <p:extLst>
      <p:ext uri="{BB962C8B-B14F-4D97-AF65-F5344CB8AC3E}">
        <p14:creationId xmlns:p14="http://schemas.microsoft.com/office/powerpoint/2010/main" val="3030521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5</a:t>
            </a:fld>
            <a:endParaRPr lang="en-US"/>
          </a:p>
        </p:txBody>
      </p:sp>
    </p:spTree>
    <p:extLst>
      <p:ext uri="{BB962C8B-B14F-4D97-AF65-F5344CB8AC3E}">
        <p14:creationId xmlns:p14="http://schemas.microsoft.com/office/powerpoint/2010/main" val="544935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6</a:t>
            </a:fld>
            <a:endParaRPr lang="en-US"/>
          </a:p>
        </p:txBody>
      </p:sp>
    </p:spTree>
    <p:extLst>
      <p:ext uri="{BB962C8B-B14F-4D97-AF65-F5344CB8AC3E}">
        <p14:creationId xmlns:p14="http://schemas.microsoft.com/office/powerpoint/2010/main" val="3729706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p:spPr>
        <p:txBody>
          <a:bodyPr/>
          <a:lstStyle/>
          <a:p>
            <a:r>
              <a:rPr lang="en-US" dirty="0" smtClean="0"/>
              <a:t>TVSEF</a:t>
            </a:r>
          </a:p>
        </p:txBody>
      </p:sp>
      <p:sp>
        <p:nvSpPr>
          <p:cNvPr id="60419" name="Rectangle 3"/>
          <p:cNvSpPr>
            <a:spLocks noGrp="1" noChangeArrowheads="1"/>
          </p:cNvSpPr>
          <p:nvPr>
            <p:ph type="dt" sz="quarter" idx="1"/>
          </p:nvPr>
        </p:nvSpPr>
        <p:spPr>
          <a:noFill/>
        </p:spPr>
        <p:txBody>
          <a:bodyPr/>
          <a:lstStyle/>
          <a:p>
            <a:fld id="{37620750-F80B-4C40-A1AC-59459CA69DDB}" type="datetime5">
              <a:rPr lang="en-US" smtClean="0"/>
              <a:pPr/>
              <a:t>25-Apr-16</a:t>
            </a:fld>
            <a:endParaRPr lang="en-US" smtClean="0"/>
          </a:p>
        </p:txBody>
      </p:sp>
      <p:sp>
        <p:nvSpPr>
          <p:cNvPr id="60420" name="Rectangle 6"/>
          <p:cNvSpPr>
            <a:spLocks noGrp="1" noChangeArrowheads="1"/>
          </p:cNvSpPr>
          <p:nvPr>
            <p:ph type="ftr" sz="quarter" idx="4"/>
          </p:nvPr>
        </p:nvSpPr>
        <p:spPr>
          <a:noFill/>
        </p:spPr>
        <p:txBody>
          <a:bodyPr/>
          <a:lstStyle/>
          <a:p>
            <a:r>
              <a:rPr lang="en-US" dirty="0" smtClean="0"/>
              <a:t>Judges Briefing</a:t>
            </a:r>
          </a:p>
        </p:txBody>
      </p:sp>
      <p:sp>
        <p:nvSpPr>
          <p:cNvPr id="60421" name="Rectangle 7"/>
          <p:cNvSpPr>
            <a:spLocks noGrp="1" noChangeArrowheads="1"/>
          </p:cNvSpPr>
          <p:nvPr>
            <p:ph type="sldNum" sz="quarter" idx="5"/>
          </p:nvPr>
        </p:nvSpPr>
        <p:spPr>
          <a:noFill/>
        </p:spPr>
        <p:txBody>
          <a:bodyPr/>
          <a:lstStyle/>
          <a:p>
            <a:fld id="{CE9A43F8-69BF-4C3B-9149-B37565554A6F}" type="slidenum">
              <a:rPr lang="en-US" smtClean="0"/>
              <a:pPr/>
              <a:t>7</a:t>
            </a:fld>
            <a:endParaRPr lang="en-US" smtClean="0"/>
          </a:p>
        </p:txBody>
      </p:sp>
      <p:sp>
        <p:nvSpPr>
          <p:cNvPr id="60422" name="Rectangle 2"/>
          <p:cNvSpPr>
            <a:spLocks noGrp="1" noRot="1" noChangeAspect="1" noChangeArrowheads="1" noTextEdit="1"/>
          </p:cNvSpPr>
          <p:nvPr>
            <p:ph type="sldImg"/>
          </p:nvPr>
        </p:nvSpPr>
        <p:spPr>
          <a:xfrm>
            <a:off x="1258888" y="720725"/>
            <a:ext cx="4800600" cy="3600450"/>
          </a:xfrm>
          <a:ln/>
        </p:spPr>
      </p:sp>
      <p:sp>
        <p:nvSpPr>
          <p:cNvPr id="6042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98151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D0833060-BD60-4642-A267-BEB39A72870D}"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E4A39A34-B44D-420A-9678-07FB8EA8B4A3}" type="slidenum">
              <a:rPr lang="en-US" smtClean="0"/>
              <a:pPr>
                <a:defRPr/>
              </a:pPr>
              <a:t>8</a:t>
            </a:fld>
            <a:endParaRPr lang="en-US"/>
          </a:p>
        </p:txBody>
      </p:sp>
    </p:spTree>
    <p:extLst>
      <p:ext uri="{BB962C8B-B14F-4D97-AF65-F5344CB8AC3E}">
        <p14:creationId xmlns:p14="http://schemas.microsoft.com/office/powerpoint/2010/main" val="2537068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Header Placeholder 3"/>
          <p:cNvSpPr>
            <a:spLocks noGrp="1"/>
          </p:cNvSpPr>
          <p:nvPr>
            <p:ph type="hdr" sz="quarter" idx="10"/>
          </p:nvPr>
        </p:nvSpPr>
        <p:spPr/>
        <p:txBody>
          <a:bodyPr/>
          <a:lstStyle/>
          <a:p>
            <a:pPr>
              <a:defRPr/>
            </a:pPr>
            <a:r>
              <a:rPr lang="en-US" dirty="0" smtClean="0"/>
              <a:t>TVSEF</a:t>
            </a:r>
            <a:endParaRPr lang="en-US" dirty="0"/>
          </a:p>
        </p:txBody>
      </p:sp>
      <p:sp>
        <p:nvSpPr>
          <p:cNvPr id="5" name="Date Placeholder 4"/>
          <p:cNvSpPr>
            <a:spLocks noGrp="1"/>
          </p:cNvSpPr>
          <p:nvPr>
            <p:ph type="dt" idx="11"/>
          </p:nvPr>
        </p:nvSpPr>
        <p:spPr/>
        <p:txBody>
          <a:bodyPr/>
          <a:lstStyle/>
          <a:p>
            <a:pPr>
              <a:defRPr/>
            </a:pPr>
            <a:fld id="{3A8D5137-BBD5-4936-A717-3F5481CB34FB}" type="datetime5">
              <a:rPr lang="en-US" smtClean="0"/>
              <a:pPr>
                <a:defRPr/>
              </a:pPr>
              <a:t>25-Apr-16</a:t>
            </a:fld>
            <a:endParaRPr lang="en-US"/>
          </a:p>
        </p:txBody>
      </p:sp>
      <p:sp>
        <p:nvSpPr>
          <p:cNvPr id="6" name="Footer Placeholder 5"/>
          <p:cNvSpPr>
            <a:spLocks noGrp="1"/>
          </p:cNvSpPr>
          <p:nvPr>
            <p:ph type="ftr" sz="quarter" idx="12"/>
          </p:nvPr>
        </p:nvSpPr>
        <p:spPr/>
        <p:txBody>
          <a:bodyPr/>
          <a:lstStyle/>
          <a:p>
            <a:pPr>
              <a:defRPr/>
            </a:pPr>
            <a:r>
              <a:rPr lang="en-US" dirty="0" smtClean="0"/>
              <a:t>Judges Briefing</a:t>
            </a:r>
            <a:endParaRPr lang="en-US" dirty="0"/>
          </a:p>
        </p:txBody>
      </p:sp>
      <p:sp>
        <p:nvSpPr>
          <p:cNvPr id="7" name="Slide Number Placeholder 6"/>
          <p:cNvSpPr>
            <a:spLocks noGrp="1"/>
          </p:cNvSpPr>
          <p:nvPr>
            <p:ph type="sldNum" sz="quarter" idx="13"/>
          </p:nvPr>
        </p:nvSpPr>
        <p:spPr/>
        <p:txBody>
          <a:bodyPr/>
          <a:lstStyle/>
          <a:p>
            <a:pPr>
              <a:defRPr/>
            </a:pPr>
            <a:fld id="{8492D632-91C4-4937-8889-2032229CF29C}" type="slidenum">
              <a:rPr lang="en-US" smtClean="0"/>
              <a:pPr>
                <a:defRPr/>
              </a:pPr>
              <a:t>9</a:t>
            </a:fld>
            <a:endParaRPr lang="en-US"/>
          </a:p>
        </p:txBody>
      </p:sp>
    </p:spTree>
    <p:extLst>
      <p:ext uri="{BB962C8B-B14F-4D97-AF65-F5344CB8AC3E}">
        <p14:creationId xmlns:p14="http://schemas.microsoft.com/office/powerpoint/2010/main" val="3854165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4DA3E71C-C8C9-4BA7-88F8-844F226B960B}" type="datetime5">
              <a:rPr lang="en-US" smtClean="0"/>
              <a:pPr>
                <a:defRPr/>
              </a:pPr>
              <a:t>25-Apr-16</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467BB5-ECC7-4592-ABD8-45BE4CA4463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3F91CBC1-151C-434F-9FA1-540E104FC0DE}" type="datetime5">
              <a:rPr lang="en-US" smtClean="0"/>
              <a:pPr>
                <a:defRPr/>
              </a:pPr>
              <a:t>25-Apr-16</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981BF0-F529-4073-89CA-55CCD1057F9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93523E61-A3A5-4D14-9F7C-0C580B52E19E}" type="datetime5">
              <a:rPr lang="en-US" smtClean="0"/>
              <a:pPr>
                <a:defRPr/>
              </a:pPr>
              <a:t>25-Apr-16</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1808EB-7B75-4C34-91B1-AD1D06E4AC3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457200" y="1600200"/>
            <a:ext cx="8229600" cy="4525963"/>
          </a:xfrm>
        </p:spPr>
        <p:txBody>
          <a:bodyPr/>
          <a:lstStyle/>
          <a:p>
            <a:pPr lvl="0"/>
            <a:endParaRPr lang="en-CA" noProof="0" smtClean="0"/>
          </a:p>
        </p:txBody>
      </p:sp>
      <p:sp>
        <p:nvSpPr>
          <p:cNvPr id="4" name="Rectangle 4"/>
          <p:cNvSpPr>
            <a:spLocks noGrp="1" noChangeArrowheads="1"/>
          </p:cNvSpPr>
          <p:nvPr>
            <p:ph type="dt" sz="half" idx="10"/>
          </p:nvPr>
        </p:nvSpPr>
        <p:spPr>
          <a:ln/>
        </p:spPr>
        <p:txBody>
          <a:bodyPr/>
          <a:lstStyle>
            <a:lvl1pPr>
              <a:defRPr/>
            </a:lvl1pPr>
          </a:lstStyle>
          <a:p>
            <a:pPr>
              <a:defRPr/>
            </a:pPr>
            <a:fld id="{B7EE2788-51BC-4371-80FB-876FBDE84AEC}" type="datetime5">
              <a:rPr lang="en-US" smtClean="0"/>
              <a:pPr>
                <a:defRPr/>
              </a:pPr>
              <a:t>25-Apr-16</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0A8A06-5561-4280-A3CA-67B032FD0BF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E1CFBEFA-15F2-4F80-8123-DE6055C0E58B}" type="datetime5">
              <a:rPr lang="en-US" smtClean="0"/>
              <a:pPr>
                <a:defRPr/>
              </a:pPr>
              <a:t>25-Apr-16</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228EBB-8A28-49E8-93CF-EE83A83F02C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FD6C468-93AB-49C8-88B8-F3AFD450EA10}" type="datetime5">
              <a:rPr lang="en-US" smtClean="0"/>
              <a:pPr>
                <a:defRPr/>
              </a:pPr>
              <a:t>25-Apr-16</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1A21B6-119D-4C66-849A-3BEDB6D8B51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fld id="{9C029661-4209-4490-B64D-89300FB72D98}" type="datetime5">
              <a:rPr lang="en-US" smtClean="0"/>
              <a:pPr>
                <a:defRPr/>
              </a:pPr>
              <a:t>25-Apr-16</a:t>
            </a:fld>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8B9ED8-C896-477D-A290-D73C353C52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fld id="{BB279059-19E4-4E7F-9B74-9B87989E7E43}" type="datetime5">
              <a:rPr lang="en-US" smtClean="0"/>
              <a:pPr>
                <a:defRPr/>
              </a:pPr>
              <a:t>25-Apr-16</a:t>
            </a:fld>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8487DCD-694B-4BDF-BF2C-24FB4F6D2C4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fld id="{167E2C5F-C31D-45CA-B4B9-D43066E63DEF}" type="datetime5">
              <a:rPr lang="en-US" smtClean="0"/>
              <a:pPr>
                <a:defRPr/>
              </a:pPr>
              <a:t>25-Apr-16</a:t>
            </a:fld>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4F29391-3962-440B-B034-6D712EA372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10DFC60-0EF2-4217-90B3-3CC61BF7F3F3}" type="datetime5">
              <a:rPr lang="en-US" smtClean="0"/>
              <a:pPr>
                <a:defRPr/>
              </a:pPr>
              <a:t>25-Apr-16</a:t>
            </a:fld>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C0D9E18-378F-4CAA-A6DA-FDFEDFE44D5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EC695B9-2AB5-4805-816E-F92B04FE3E75}" type="datetime5">
              <a:rPr lang="en-US" smtClean="0"/>
              <a:pPr>
                <a:defRPr/>
              </a:pPr>
              <a:t>25-Apr-16</a:t>
            </a:fld>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5F25CE-0BD3-4EC0-95F2-2E3E494A5A5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F00585E-0AD2-4A85-A5C8-E39E095015F9}" type="datetime5">
              <a:rPr lang="en-US" smtClean="0"/>
              <a:pPr>
                <a:defRPr/>
              </a:pPr>
              <a:t>25-Apr-16</a:t>
            </a:fld>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8D09C3-3CBE-4662-8E7C-4A8C127F7B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B1535FB2-1110-4D6F-A127-D56BE30C4ADC}" type="datetime5">
              <a:rPr lang="en-US" smtClean="0"/>
              <a:pPr>
                <a:defRPr/>
              </a:pPr>
              <a:t>25-Apr-16</a:t>
            </a:fld>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F146188-62EB-4A25-B1D6-BE1B0BEDDA8F}" type="slidenum">
              <a:rPr lang="en-US"/>
              <a:pPr>
                <a:defRPr/>
              </a:pPr>
              <a:t>‹#›</a:t>
            </a:fld>
            <a:endParaRPr lang="en-US"/>
          </a:p>
        </p:txBody>
      </p:sp>
      <p:sp>
        <p:nvSpPr>
          <p:cNvPr id="7" name="TextBox 6"/>
          <p:cNvSpPr txBox="1"/>
          <p:nvPr userDrawn="1"/>
        </p:nvSpPr>
        <p:spPr>
          <a:xfrm>
            <a:off x="3225477" y="6288058"/>
            <a:ext cx="2693045" cy="307777"/>
          </a:xfrm>
          <a:prstGeom prst="rect">
            <a:avLst/>
          </a:prstGeom>
          <a:noFill/>
        </p:spPr>
        <p:txBody>
          <a:bodyPr wrap="none" rtlCol="0">
            <a:spAutoFit/>
          </a:bodyPr>
          <a:lstStyle/>
          <a:p>
            <a:r>
              <a:rPr lang="en-CA" sz="1400" dirty="0" smtClean="0"/>
              <a:t>TVSEF Special Awards Briefing</a:t>
            </a:r>
            <a:endParaRPr lang="en-CA"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F5421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rgbClr val="F5421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a:solidFill>
            <a:srgbClr val="F5421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a:solidFill>
            <a:srgbClr val="F5421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a:solidFill>
            <a:srgbClr val="F54211"/>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a:solidFill>
            <a:srgbClr val="F54211"/>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a:solidFill>
            <a:srgbClr val="F54211"/>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a:solidFill>
            <a:srgbClr val="F54211"/>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a:solidFill>
            <a:srgbClr val="F54211"/>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3232B6"/>
          </a:solidFill>
          <a:latin typeface="+mn-lt"/>
          <a:ea typeface="+mn-ea"/>
          <a:cs typeface="+mn-cs"/>
        </a:defRPr>
      </a:lvl1pPr>
      <a:lvl2pPr marL="742950" indent="-285750" algn="l" rtl="0" eaLnBrk="0" fontAlgn="base" hangingPunct="0">
        <a:spcBef>
          <a:spcPct val="20000"/>
        </a:spcBef>
        <a:spcAft>
          <a:spcPct val="0"/>
        </a:spcAft>
        <a:buChar char="–"/>
        <a:defRPr sz="2800">
          <a:solidFill>
            <a:srgbClr val="3232B6"/>
          </a:solidFill>
          <a:latin typeface="+mn-lt"/>
        </a:defRPr>
      </a:lvl2pPr>
      <a:lvl3pPr marL="1143000" indent="-228600" algn="l" rtl="0" eaLnBrk="0" fontAlgn="base" hangingPunct="0">
        <a:spcBef>
          <a:spcPct val="20000"/>
        </a:spcBef>
        <a:spcAft>
          <a:spcPct val="0"/>
        </a:spcAft>
        <a:buChar char="•"/>
        <a:defRPr sz="2400">
          <a:solidFill>
            <a:srgbClr val="3232B6"/>
          </a:solidFill>
          <a:latin typeface="+mn-lt"/>
        </a:defRPr>
      </a:lvl3pPr>
      <a:lvl4pPr marL="1600200" indent="-228600" algn="l" rtl="0" eaLnBrk="0" fontAlgn="base" hangingPunct="0">
        <a:spcBef>
          <a:spcPct val="20000"/>
        </a:spcBef>
        <a:spcAft>
          <a:spcPct val="0"/>
        </a:spcAft>
        <a:buChar char="–"/>
        <a:defRPr sz="2000">
          <a:solidFill>
            <a:srgbClr val="3232B6"/>
          </a:solidFill>
          <a:latin typeface="+mn-lt"/>
        </a:defRPr>
      </a:lvl4pPr>
      <a:lvl5pPr marL="2057400" indent="-228600" algn="l" rtl="0" eaLnBrk="0" fontAlgn="base" hangingPunct="0">
        <a:spcBef>
          <a:spcPct val="20000"/>
        </a:spcBef>
        <a:spcAft>
          <a:spcPct val="0"/>
        </a:spcAft>
        <a:buChar char="»"/>
        <a:defRPr sz="2000">
          <a:solidFill>
            <a:srgbClr val="3232B6"/>
          </a:solidFill>
          <a:latin typeface="+mn-lt"/>
        </a:defRPr>
      </a:lvl5pPr>
      <a:lvl6pPr marL="2514600" indent="-228600" algn="l" rtl="0" fontAlgn="base">
        <a:spcBef>
          <a:spcPct val="20000"/>
        </a:spcBef>
        <a:spcAft>
          <a:spcPct val="0"/>
        </a:spcAft>
        <a:buChar char="»"/>
        <a:defRPr sz="2000">
          <a:solidFill>
            <a:srgbClr val="3232B6"/>
          </a:solidFill>
          <a:latin typeface="+mn-lt"/>
        </a:defRPr>
      </a:lvl6pPr>
      <a:lvl7pPr marL="2971800" indent="-228600" algn="l" rtl="0" fontAlgn="base">
        <a:spcBef>
          <a:spcPct val="20000"/>
        </a:spcBef>
        <a:spcAft>
          <a:spcPct val="0"/>
        </a:spcAft>
        <a:buChar char="»"/>
        <a:defRPr sz="2000">
          <a:solidFill>
            <a:srgbClr val="3232B6"/>
          </a:solidFill>
          <a:latin typeface="+mn-lt"/>
        </a:defRPr>
      </a:lvl7pPr>
      <a:lvl8pPr marL="3429000" indent="-228600" algn="l" rtl="0" fontAlgn="base">
        <a:spcBef>
          <a:spcPct val="20000"/>
        </a:spcBef>
        <a:spcAft>
          <a:spcPct val="0"/>
        </a:spcAft>
        <a:buChar char="»"/>
        <a:defRPr sz="2000">
          <a:solidFill>
            <a:srgbClr val="3232B6"/>
          </a:solidFill>
          <a:latin typeface="+mn-lt"/>
        </a:defRPr>
      </a:lvl8pPr>
      <a:lvl9pPr marL="3886200" indent="-228600" algn="l" rtl="0" fontAlgn="base">
        <a:spcBef>
          <a:spcPct val="20000"/>
        </a:spcBef>
        <a:spcAft>
          <a:spcPct val="0"/>
        </a:spcAft>
        <a:buChar char="»"/>
        <a:defRPr sz="2000">
          <a:solidFill>
            <a:srgbClr val="3232B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vsef.ca/?page_id=34" TargetMode="External"/><Relationship Id="rId2" Type="http://schemas.openxmlformats.org/officeDocument/2006/relationships/hyperlink" Target="http://tvsef.ca/?page_id=4465#specia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www.westernfair.com/home.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p:cNvSpPr>
            <a:spLocks noChangeArrowheads="1"/>
          </p:cNvSpPr>
          <p:nvPr/>
        </p:nvSpPr>
        <p:spPr bwMode="auto">
          <a:xfrm>
            <a:off x="3237094" y="1014318"/>
            <a:ext cx="5237523" cy="792162"/>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eaLnBrk="1" hangingPunct="1">
              <a:defRPr/>
            </a:pPr>
            <a:endParaRPr lang="en-US" sz="4400" b="1">
              <a:solidFill>
                <a:srgbClr val="FF0000"/>
              </a:solidFill>
              <a:effectLst>
                <a:outerShdw blurRad="38100" dist="38100" dir="2700000" algn="tl">
                  <a:srgbClr val="000000"/>
                </a:outerShdw>
              </a:effectLst>
              <a:latin typeface="Arial" charset="0"/>
              <a:cs typeface="+mn-cs"/>
            </a:endParaRPr>
          </a:p>
        </p:txBody>
      </p:sp>
      <p:sp>
        <p:nvSpPr>
          <p:cNvPr id="3074" name="Date Placeholder 3"/>
          <p:cNvSpPr>
            <a:spLocks noGrp="1"/>
          </p:cNvSpPr>
          <p:nvPr>
            <p:ph type="dt" sz="quarter" idx="10"/>
          </p:nvPr>
        </p:nvSpPr>
        <p:spPr>
          <a:noFill/>
        </p:spPr>
        <p:txBody>
          <a:bodyPr/>
          <a:lstStyle/>
          <a:p>
            <a:fld id="{39EC716C-D5CA-45CD-8619-B1F5ED10A8A2}" type="datetime5">
              <a:rPr lang="en-US" smtClean="0"/>
              <a:pPr/>
              <a:t>25-Apr-16</a:t>
            </a:fld>
            <a:endParaRPr lang="en-US" smtClean="0"/>
          </a:p>
        </p:txBody>
      </p:sp>
      <p:sp>
        <p:nvSpPr>
          <p:cNvPr id="3076" name="Slide Number Placeholder 5"/>
          <p:cNvSpPr>
            <a:spLocks noGrp="1"/>
          </p:cNvSpPr>
          <p:nvPr>
            <p:ph type="sldNum" sz="quarter" idx="12"/>
          </p:nvPr>
        </p:nvSpPr>
        <p:spPr>
          <a:noFill/>
        </p:spPr>
        <p:txBody>
          <a:bodyPr/>
          <a:lstStyle/>
          <a:p>
            <a:fld id="{08B20575-C9A8-474D-96A6-9CA646352219}" type="slidenum">
              <a:rPr lang="en-US" smtClean="0"/>
              <a:pPr/>
              <a:t>1</a:t>
            </a:fld>
            <a:endParaRPr lang="en-US" smtClean="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2851" y="688005"/>
            <a:ext cx="1867949" cy="1576083"/>
          </a:xfrm>
          <a:prstGeom prst="rect">
            <a:avLst/>
          </a:prstGeom>
        </p:spPr>
      </p:pic>
      <p:sp>
        <p:nvSpPr>
          <p:cNvPr id="3" name="Rectangle 2"/>
          <p:cNvSpPr/>
          <p:nvPr/>
        </p:nvSpPr>
        <p:spPr>
          <a:xfrm>
            <a:off x="2521528" y="3034268"/>
            <a:ext cx="5532582" cy="1384995"/>
          </a:xfrm>
          <a:prstGeom prst="rect">
            <a:avLst/>
          </a:prstGeom>
        </p:spPr>
        <p:txBody>
          <a:bodyPr wrap="square">
            <a:spAutoFit/>
          </a:bodyPr>
          <a:lstStyle/>
          <a:p>
            <a:r>
              <a:rPr lang="en-US" dirty="0" smtClean="0">
                <a:solidFill>
                  <a:srgbClr val="0000CC"/>
                </a:solidFill>
              </a:rPr>
              <a:t>Date</a:t>
            </a:r>
            <a:r>
              <a:rPr lang="en-US" dirty="0">
                <a:solidFill>
                  <a:srgbClr val="0000CC"/>
                </a:solidFill>
              </a:rPr>
              <a:t>:   Saturday </a:t>
            </a:r>
            <a:r>
              <a:rPr lang="en-US" dirty="0" smtClean="0">
                <a:solidFill>
                  <a:srgbClr val="0000CC"/>
                </a:solidFill>
              </a:rPr>
              <a:t>2017</a:t>
            </a:r>
          </a:p>
          <a:p>
            <a:r>
              <a:rPr lang="en-US" dirty="0" smtClean="0">
                <a:solidFill>
                  <a:srgbClr val="0000CC"/>
                </a:solidFill>
              </a:rPr>
              <a:t>Time</a:t>
            </a:r>
            <a:r>
              <a:rPr lang="en-US" dirty="0">
                <a:solidFill>
                  <a:srgbClr val="0000CC"/>
                </a:solidFill>
              </a:rPr>
              <a:t>:   </a:t>
            </a:r>
            <a:r>
              <a:rPr lang="en-US" dirty="0" smtClean="0">
                <a:solidFill>
                  <a:srgbClr val="0000CC"/>
                </a:solidFill>
              </a:rPr>
              <a:t>8:45 </a:t>
            </a:r>
            <a:r>
              <a:rPr lang="en-US" dirty="0">
                <a:solidFill>
                  <a:srgbClr val="0000CC"/>
                </a:solidFill>
              </a:rPr>
              <a:t>am</a:t>
            </a:r>
          </a:p>
          <a:p>
            <a:r>
              <a:rPr lang="en-US" dirty="0" smtClean="0">
                <a:solidFill>
                  <a:srgbClr val="0000CC"/>
                </a:solidFill>
              </a:rPr>
              <a:t>Place:  Room 2025</a:t>
            </a:r>
            <a:endParaRPr lang="en-US" dirty="0">
              <a:solidFill>
                <a:srgbClr val="0000CC"/>
              </a:solidFill>
            </a:endParaRPr>
          </a:p>
        </p:txBody>
      </p:sp>
      <p:sp>
        <p:nvSpPr>
          <p:cNvPr id="4" name="Rectangle 3"/>
          <p:cNvSpPr/>
          <p:nvPr/>
        </p:nvSpPr>
        <p:spPr>
          <a:xfrm>
            <a:off x="3237094" y="1087234"/>
            <a:ext cx="5237523" cy="646331"/>
          </a:xfrm>
          <a:prstGeom prst="rect">
            <a:avLst/>
          </a:prstGeom>
        </p:spPr>
        <p:txBody>
          <a:bodyPr wrap="none">
            <a:spAutoFit/>
          </a:bodyPr>
          <a:lstStyle/>
          <a:p>
            <a:pPr algn="ctr"/>
            <a:r>
              <a:rPr lang="en-US" sz="3600" b="1" dirty="0">
                <a:solidFill>
                  <a:srgbClr val="FF0000"/>
                </a:solidFill>
              </a:rPr>
              <a:t>Special Award </a:t>
            </a:r>
            <a:r>
              <a:rPr lang="en-US" sz="3600" b="1" dirty="0" smtClean="0">
                <a:solidFill>
                  <a:srgbClr val="FF0000"/>
                </a:solidFill>
              </a:rPr>
              <a:t>Judging</a:t>
            </a:r>
            <a:endParaRPr lang="en-US" sz="3600" b="1" dirty="0">
              <a:solidFill>
                <a:srgbClr val="FF00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3191257" y="182563"/>
            <a:ext cx="4069080" cy="77787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eaLnBrk="1" hangingPunct="1">
              <a:defRPr/>
            </a:pPr>
            <a:endParaRPr lang="en-US" sz="4400" b="1">
              <a:solidFill>
                <a:srgbClr val="F54211"/>
              </a:solidFill>
              <a:effectLst>
                <a:outerShdw blurRad="38100" dist="38100" dir="2700000" algn="tl">
                  <a:srgbClr val="000000"/>
                </a:outerShdw>
              </a:effectLst>
              <a:latin typeface="Arial" charset="0"/>
              <a:cs typeface="+mn-cs"/>
            </a:endParaRPr>
          </a:p>
        </p:txBody>
      </p:sp>
      <p:sp>
        <p:nvSpPr>
          <p:cNvPr id="2" name="Title 1"/>
          <p:cNvSpPr>
            <a:spLocks noGrp="1"/>
          </p:cNvSpPr>
          <p:nvPr>
            <p:ph type="title"/>
          </p:nvPr>
        </p:nvSpPr>
        <p:spPr>
          <a:xfrm>
            <a:off x="3191256" y="182562"/>
            <a:ext cx="4069081" cy="777875"/>
          </a:xfrm>
        </p:spPr>
        <p:txBody>
          <a:bodyPr/>
          <a:lstStyle/>
          <a:p>
            <a:r>
              <a:rPr lang="en-CA" sz="3600" dirty="0" smtClean="0"/>
              <a:t>Special Awards</a:t>
            </a:r>
            <a:endParaRPr lang="en-CA" sz="3600" dirty="0"/>
          </a:p>
        </p:txBody>
      </p:sp>
      <p:sp>
        <p:nvSpPr>
          <p:cNvPr id="4" name="Date Placeholder 3"/>
          <p:cNvSpPr>
            <a:spLocks noGrp="1"/>
          </p:cNvSpPr>
          <p:nvPr>
            <p:ph type="dt" sz="half" idx="10"/>
          </p:nvPr>
        </p:nvSpPr>
        <p:spPr/>
        <p:txBody>
          <a:bodyPr/>
          <a:lstStyle/>
          <a:p>
            <a:pPr>
              <a:defRPr/>
            </a:pPr>
            <a:fld id="{CE5C2552-C97B-48BA-864D-9B3C4522447D}" type="datetime5">
              <a:rPr lang="en-US" smtClean="0"/>
              <a:pPr>
                <a:defRPr/>
              </a:pPr>
              <a:t>25-Apr-16</a:t>
            </a:fld>
            <a:endParaRPr lang="en-US" dirty="0"/>
          </a:p>
        </p:txBody>
      </p:sp>
      <p:sp>
        <p:nvSpPr>
          <p:cNvPr id="5" name="Slide Number Placeholder 4"/>
          <p:cNvSpPr>
            <a:spLocks noGrp="1"/>
          </p:cNvSpPr>
          <p:nvPr>
            <p:ph type="sldNum" sz="quarter" idx="4294967295"/>
          </p:nvPr>
        </p:nvSpPr>
        <p:spPr>
          <a:xfrm>
            <a:off x="3124200" y="6245225"/>
            <a:ext cx="2895600" cy="476250"/>
          </a:xfrm>
          <a:prstGeom prst="rect">
            <a:avLst/>
          </a:prstGeom>
        </p:spPr>
        <p:txBody>
          <a:bodyPr/>
          <a:lstStyle/>
          <a:p>
            <a:pPr>
              <a:defRPr/>
            </a:pPr>
            <a:fld id="{51F2BF7A-486A-4E46-8DA2-01D121244DD3}" type="slidenum">
              <a:rPr lang="en-US" smtClean="0"/>
              <a:pPr>
                <a:defRPr/>
              </a:pPr>
              <a:t>10</a:t>
            </a:fld>
            <a:endParaRPr lang="en-US"/>
          </a:p>
        </p:txBody>
      </p:sp>
      <p:sp>
        <p:nvSpPr>
          <p:cNvPr id="8" name="TextBox 7"/>
          <p:cNvSpPr txBox="1"/>
          <p:nvPr/>
        </p:nvSpPr>
        <p:spPr>
          <a:xfrm>
            <a:off x="634880" y="1229097"/>
            <a:ext cx="7598664" cy="2677656"/>
          </a:xfrm>
          <a:prstGeom prst="rect">
            <a:avLst/>
          </a:prstGeom>
          <a:noFill/>
        </p:spPr>
        <p:txBody>
          <a:bodyPr wrap="square" rtlCol="0">
            <a:spAutoFit/>
          </a:bodyPr>
          <a:lstStyle/>
          <a:p>
            <a:r>
              <a:rPr lang="en-CA" dirty="0" smtClean="0"/>
              <a:t>Before The Fair</a:t>
            </a:r>
          </a:p>
          <a:p>
            <a:pPr marL="457200" indent="-457200">
              <a:buFont typeface="Arial" panose="020B0604020202020204" pitchFamily="34" charset="0"/>
              <a:buChar char="•"/>
            </a:pPr>
            <a:r>
              <a:rPr lang="en-CA" dirty="0" smtClean="0"/>
              <a:t>Look up the criteria for your award</a:t>
            </a:r>
          </a:p>
          <a:p>
            <a:r>
              <a:rPr lang="en-CA" dirty="0" smtClean="0"/>
              <a:t>          </a:t>
            </a:r>
            <a:r>
              <a:rPr lang="en-CA" dirty="0" smtClean="0">
                <a:hlinkClick r:id="rId2"/>
              </a:rPr>
              <a:t>http</a:t>
            </a:r>
            <a:r>
              <a:rPr lang="en-CA" dirty="0">
                <a:hlinkClick r:id="rId2"/>
              </a:rPr>
              <a:t>://tvsef.ca/?</a:t>
            </a:r>
            <a:r>
              <a:rPr lang="en-CA" dirty="0" smtClean="0">
                <a:hlinkClick r:id="rId2"/>
              </a:rPr>
              <a:t>page_id=4465#special</a:t>
            </a:r>
            <a:endParaRPr lang="en-CA" dirty="0" smtClean="0"/>
          </a:p>
          <a:p>
            <a:pPr marL="457200" indent="-457200">
              <a:buFont typeface="Arial" panose="020B0604020202020204" pitchFamily="34" charset="0"/>
              <a:buChar char="•"/>
            </a:pPr>
            <a:r>
              <a:rPr lang="en-CA" dirty="0" smtClean="0"/>
              <a:t>Scan the Project Summaries, and make a short list of projects to interview.</a:t>
            </a:r>
          </a:p>
          <a:p>
            <a:r>
              <a:rPr lang="en-CA" dirty="0"/>
              <a:t>          </a:t>
            </a:r>
            <a:r>
              <a:rPr lang="en-CA" dirty="0">
                <a:hlinkClick r:id="rId3"/>
              </a:rPr>
              <a:t>http://tvsef.ca/?</a:t>
            </a:r>
            <a:r>
              <a:rPr lang="en-CA" dirty="0" smtClean="0">
                <a:hlinkClick r:id="rId3"/>
              </a:rPr>
              <a:t>page_id=34</a:t>
            </a:r>
            <a:endParaRPr lang="en-CA" dirty="0" smtClean="0"/>
          </a:p>
        </p:txBody>
      </p:sp>
      <p:sp>
        <p:nvSpPr>
          <p:cNvPr id="9" name="TextBox 8"/>
          <p:cNvSpPr txBox="1"/>
          <p:nvPr/>
        </p:nvSpPr>
        <p:spPr>
          <a:xfrm>
            <a:off x="634880" y="4160683"/>
            <a:ext cx="8182549" cy="1815882"/>
          </a:xfrm>
          <a:prstGeom prst="rect">
            <a:avLst/>
          </a:prstGeom>
          <a:noFill/>
        </p:spPr>
        <p:txBody>
          <a:bodyPr wrap="square" rtlCol="0">
            <a:spAutoFit/>
          </a:bodyPr>
          <a:lstStyle/>
          <a:p>
            <a:r>
              <a:rPr lang="en-CA" dirty="0" smtClean="0"/>
              <a:t>At The Fair</a:t>
            </a:r>
          </a:p>
          <a:p>
            <a:pPr marL="457200" indent="-457200">
              <a:buFont typeface="Arial" panose="020B0604020202020204" pitchFamily="34" charset="0"/>
              <a:buChar char="•"/>
            </a:pPr>
            <a:r>
              <a:rPr lang="en-CA" dirty="0" smtClean="0"/>
              <a:t>Do a quick </a:t>
            </a:r>
            <a:r>
              <a:rPr lang="en-CA" dirty="0"/>
              <a:t>w</a:t>
            </a:r>
            <a:r>
              <a:rPr lang="en-CA" dirty="0" smtClean="0"/>
              <a:t>alk round to check you have not missed a strong candidate.</a:t>
            </a:r>
          </a:p>
          <a:p>
            <a:pPr marL="457200" indent="-457200">
              <a:buFont typeface="Arial" panose="020B0604020202020204" pitchFamily="34" charset="0"/>
              <a:buChar char="•"/>
            </a:pPr>
            <a:r>
              <a:rPr lang="en-CA" dirty="0" smtClean="0"/>
              <a:t>Interview your selected projects</a:t>
            </a:r>
            <a:endParaRPr lang="en-CA" dirty="0"/>
          </a:p>
        </p:txBody>
      </p:sp>
    </p:spTree>
    <p:extLst>
      <p:ext uri="{BB962C8B-B14F-4D97-AF65-F5344CB8AC3E}">
        <p14:creationId xmlns:p14="http://schemas.microsoft.com/office/powerpoint/2010/main" val="2548386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fld id="{246E088E-406C-4D0F-9E64-9AF1B58A3443}" type="datetime5">
              <a:rPr lang="en-US" smtClean="0"/>
              <a:pPr/>
              <a:t>25-Apr-16</a:t>
            </a:fld>
            <a:endParaRPr lang="en-US" smtClean="0"/>
          </a:p>
        </p:txBody>
      </p:sp>
      <p:sp>
        <p:nvSpPr>
          <p:cNvPr id="23556" name="Slide Number Placeholder 5"/>
          <p:cNvSpPr>
            <a:spLocks noGrp="1"/>
          </p:cNvSpPr>
          <p:nvPr>
            <p:ph type="sldNum" sz="quarter" idx="12"/>
          </p:nvPr>
        </p:nvSpPr>
        <p:spPr>
          <a:noFill/>
        </p:spPr>
        <p:txBody>
          <a:bodyPr/>
          <a:lstStyle/>
          <a:p>
            <a:fld id="{E54F0ABF-E0EF-4164-B052-EFED0D0E9323}" type="slidenum">
              <a:rPr lang="en-US" smtClean="0"/>
              <a:pPr/>
              <a:t>11</a:t>
            </a:fld>
            <a:endParaRPr lang="en-US" smtClean="0"/>
          </a:p>
        </p:txBody>
      </p:sp>
      <p:sp>
        <p:nvSpPr>
          <p:cNvPr id="47108" name="Rectangle 4"/>
          <p:cNvSpPr>
            <a:spLocks noChangeArrowheads="1"/>
          </p:cNvSpPr>
          <p:nvPr/>
        </p:nvSpPr>
        <p:spPr bwMode="auto">
          <a:xfrm>
            <a:off x="1524000" y="441325"/>
            <a:ext cx="6354763" cy="77787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47106" name="Rectangle 2"/>
          <p:cNvSpPr>
            <a:spLocks noGrp="1" noChangeArrowheads="1"/>
          </p:cNvSpPr>
          <p:nvPr>
            <p:ph type="title"/>
          </p:nvPr>
        </p:nvSpPr>
        <p:spPr>
          <a:xfrm>
            <a:off x="2087418" y="442913"/>
            <a:ext cx="5098474" cy="760412"/>
          </a:xfrm>
        </p:spPr>
        <p:txBody>
          <a:bodyPr/>
          <a:lstStyle/>
          <a:p>
            <a:pPr eaLnBrk="1" hangingPunct="1">
              <a:defRPr/>
            </a:pPr>
            <a:r>
              <a:rPr lang="en-US" sz="3600" dirty="0" smtClean="0"/>
              <a:t>Special Award Judging</a:t>
            </a:r>
          </a:p>
        </p:txBody>
      </p:sp>
      <p:sp>
        <p:nvSpPr>
          <p:cNvPr id="23559" name="Rectangle 3"/>
          <p:cNvSpPr>
            <a:spLocks noGrp="1" noChangeArrowheads="1"/>
          </p:cNvSpPr>
          <p:nvPr>
            <p:ph type="body" idx="1"/>
          </p:nvPr>
        </p:nvSpPr>
        <p:spPr>
          <a:xfrm>
            <a:off x="759691" y="1704109"/>
            <a:ext cx="7772400" cy="2544763"/>
          </a:xfrm>
          <a:noFill/>
        </p:spPr>
        <p:txBody>
          <a:bodyPr/>
          <a:lstStyle/>
          <a:p>
            <a:pPr eaLnBrk="1" hangingPunct="1">
              <a:buClr>
                <a:srgbClr val="6D48B8"/>
              </a:buClr>
            </a:pPr>
            <a:r>
              <a:rPr lang="en-US" sz="2800" dirty="0" smtClean="0">
                <a:solidFill>
                  <a:srgbClr val="0000CC"/>
                </a:solidFill>
              </a:rPr>
              <a:t>Do a scan of titles &amp; quick walk round to select projects for an interview.</a:t>
            </a:r>
          </a:p>
          <a:p>
            <a:pPr eaLnBrk="1" hangingPunct="1">
              <a:buClr>
                <a:srgbClr val="6D48B8"/>
              </a:buClr>
            </a:pPr>
            <a:r>
              <a:rPr lang="en-US" sz="2800" dirty="0" smtClean="0">
                <a:solidFill>
                  <a:srgbClr val="0000CC"/>
                </a:solidFill>
              </a:rPr>
              <a:t>Judge each exhibit for 8-10 minutes max.</a:t>
            </a:r>
          </a:p>
          <a:p>
            <a:pPr eaLnBrk="1" hangingPunct="1">
              <a:buClr>
                <a:srgbClr val="6D48B8"/>
              </a:buClr>
            </a:pPr>
            <a:r>
              <a:rPr lang="en-US" sz="2800" dirty="0" smtClean="0">
                <a:solidFill>
                  <a:srgbClr val="0000CC"/>
                </a:solidFill>
              </a:rPr>
              <a:t>Revisit the projects on your short list, if necessary.</a:t>
            </a:r>
          </a:p>
          <a:p>
            <a:pPr eaLnBrk="1" hangingPunct="1">
              <a:buClr>
                <a:srgbClr val="6D48B8"/>
              </a:buClr>
            </a:pPr>
            <a:r>
              <a:rPr lang="en-US" sz="2800" dirty="0" smtClean="0">
                <a:solidFill>
                  <a:srgbClr val="0000CC"/>
                </a:solidFill>
              </a:rPr>
              <a:t>If you are finished early, please be available to judge another award.</a:t>
            </a:r>
          </a:p>
          <a:p>
            <a:pPr eaLnBrk="1" hangingPunct="1">
              <a:buClr>
                <a:srgbClr val="6D48B8"/>
              </a:buClr>
            </a:pPr>
            <a:r>
              <a:rPr lang="en-US" sz="2800" dirty="0" smtClean="0">
                <a:solidFill>
                  <a:srgbClr val="0000CC"/>
                </a:solidFill>
              </a:rPr>
              <a:t>Interleave with the Divisional judges who have interviews at specific times.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fld id="{7B7A9FE9-CCBC-47C0-9EF1-5FE8776327A7}" type="datetime5">
              <a:rPr lang="en-US" smtClean="0"/>
              <a:pPr/>
              <a:t>25-Apr-16</a:t>
            </a:fld>
            <a:endParaRPr lang="en-US" smtClean="0"/>
          </a:p>
        </p:txBody>
      </p:sp>
      <p:sp>
        <p:nvSpPr>
          <p:cNvPr id="25604" name="Slide Number Placeholder 5"/>
          <p:cNvSpPr>
            <a:spLocks noGrp="1"/>
          </p:cNvSpPr>
          <p:nvPr>
            <p:ph type="sldNum" sz="quarter" idx="12"/>
          </p:nvPr>
        </p:nvSpPr>
        <p:spPr>
          <a:noFill/>
        </p:spPr>
        <p:txBody>
          <a:bodyPr/>
          <a:lstStyle/>
          <a:p>
            <a:fld id="{891E2B48-984A-4D42-979A-F7860A69C75E}" type="slidenum">
              <a:rPr lang="en-US" smtClean="0"/>
              <a:pPr/>
              <a:t>12</a:t>
            </a:fld>
            <a:endParaRPr lang="en-US" smtClean="0"/>
          </a:p>
        </p:txBody>
      </p:sp>
      <p:sp>
        <p:nvSpPr>
          <p:cNvPr id="88068" name="Rectangle 4"/>
          <p:cNvSpPr>
            <a:spLocks noChangeArrowheads="1"/>
          </p:cNvSpPr>
          <p:nvPr/>
        </p:nvSpPr>
        <p:spPr bwMode="auto">
          <a:xfrm>
            <a:off x="2316163" y="455613"/>
            <a:ext cx="4267200" cy="671512"/>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88066" name="Rectangle 2"/>
          <p:cNvSpPr>
            <a:spLocks noGrp="1" noChangeArrowheads="1"/>
          </p:cNvSpPr>
          <p:nvPr>
            <p:ph type="title"/>
          </p:nvPr>
        </p:nvSpPr>
        <p:spPr>
          <a:xfrm>
            <a:off x="1981200" y="411163"/>
            <a:ext cx="4906963" cy="777875"/>
          </a:xfrm>
        </p:spPr>
        <p:txBody>
          <a:bodyPr/>
          <a:lstStyle/>
          <a:p>
            <a:pPr eaLnBrk="1" hangingPunct="1">
              <a:defRPr/>
            </a:pPr>
            <a:r>
              <a:rPr lang="en-US" sz="3600" dirty="0" smtClean="0"/>
              <a:t>Share the Wealth</a:t>
            </a:r>
          </a:p>
        </p:txBody>
      </p:sp>
      <p:sp>
        <p:nvSpPr>
          <p:cNvPr id="25607" name="Rectangle 3"/>
          <p:cNvSpPr>
            <a:spLocks noGrp="1" noChangeArrowheads="1"/>
          </p:cNvSpPr>
          <p:nvPr>
            <p:ph type="body" idx="1"/>
          </p:nvPr>
        </p:nvSpPr>
        <p:spPr>
          <a:xfrm>
            <a:off x="374073" y="1803400"/>
            <a:ext cx="8229600" cy="2301875"/>
          </a:xfrm>
        </p:spPr>
        <p:txBody>
          <a:bodyPr/>
          <a:lstStyle/>
          <a:p>
            <a:pPr eaLnBrk="1" hangingPunct="1"/>
            <a:r>
              <a:rPr lang="en-US" sz="2800" dirty="0" smtClean="0">
                <a:solidFill>
                  <a:srgbClr val="0000CC"/>
                </a:solidFill>
              </a:rPr>
              <a:t>It is the Policy of the TVSEF to Share The Wealth, and limit the number of awards given to one project. Thus the Chief Judge reserves the right to give an award  to your second choice should one project end up with multiple awards.</a:t>
            </a:r>
          </a:p>
          <a:p>
            <a:pPr eaLnBrk="1" hangingPunct="1"/>
            <a:endParaRPr lang="en-US" sz="2800" dirty="0" smtClean="0">
              <a:solidFill>
                <a:srgbClr val="0000CC"/>
              </a:solidFill>
            </a:endParaRPr>
          </a:p>
          <a:p>
            <a:pPr eaLnBrk="1" hangingPunct="1"/>
            <a:r>
              <a:rPr lang="en-US" sz="2800" dirty="0" smtClean="0">
                <a:solidFill>
                  <a:srgbClr val="0000CC"/>
                </a:solidFill>
              </a:rPr>
              <a:t>Example:  The winner of a trip to the CWSF is unlikely to be given the Children’s Museum Award.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fld id="{246E088E-406C-4D0F-9E64-9AF1B58A3443}" type="datetime5">
              <a:rPr lang="en-US" smtClean="0"/>
              <a:pPr/>
              <a:t>25-Apr-16</a:t>
            </a:fld>
            <a:endParaRPr lang="en-US" smtClean="0"/>
          </a:p>
        </p:txBody>
      </p:sp>
      <p:sp>
        <p:nvSpPr>
          <p:cNvPr id="23556" name="Slide Number Placeholder 5"/>
          <p:cNvSpPr>
            <a:spLocks noGrp="1"/>
          </p:cNvSpPr>
          <p:nvPr>
            <p:ph type="sldNum" sz="quarter" idx="12"/>
          </p:nvPr>
        </p:nvSpPr>
        <p:spPr>
          <a:noFill/>
        </p:spPr>
        <p:txBody>
          <a:bodyPr/>
          <a:lstStyle/>
          <a:p>
            <a:fld id="{E54F0ABF-E0EF-4164-B052-EFED0D0E9323}" type="slidenum">
              <a:rPr lang="en-US" smtClean="0"/>
              <a:pPr/>
              <a:t>13</a:t>
            </a:fld>
            <a:endParaRPr lang="en-US" smtClean="0"/>
          </a:p>
        </p:txBody>
      </p:sp>
      <p:sp>
        <p:nvSpPr>
          <p:cNvPr id="47108" name="Rectangle 4"/>
          <p:cNvSpPr>
            <a:spLocks noChangeArrowheads="1"/>
          </p:cNvSpPr>
          <p:nvPr/>
        </p:nvSpPr>
        <p:spPr bwMode="auto">
          <a:xfrm>
            <a:off x="457200" y="442913"/>
            <a:ext cx="8229599" cy="77787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47106" name="Rectangle 2"/>
          <p:cNvSpPr>
            <a:spLocks noGrp="1" noChangeArrowheads="1"/>
          </p:cNvSpPr>
          <p:nvPr>
            <p:ph type="title"/>
          </p:nvPr>
        </p:nvSpPr>
        <p:spPr>
          <a:xfrm>
            <a:off x="387927" y="460376"/>
            <a:ext cx="8423564" cy="760412"/>
          </a:xfrm>
        </p:spPr>
        <p:txBody>
          <a:bodyPr/>
          <a:lstStyle/>
          <a:p>
            <a:pPr eaLnBrk="1" hangingPunct="1">
              <a:defRPr/>
            </a:pPr>
            <a:r>
              <a:rPr lang="en-US" sz="3600" dirty="0" smtClean="0"/>
              <a:t>Pairs of Awards with Different Winners</a:t>
            </a:r>
          </a:p>
        </p:txBody>
      </p:sp>
      <p:sp>
        <p:nvSpPr>
          <p:cNvPr id="23559" name="Rectangle 3"/>
          <p:cNvSpPr>
            <a:spLocks noGrp="1" noChangeArrowheads="1"/>
          </p:cNvSpPr>
          <p:nvPr>
            <p:ph type="body" idx="1"/>
          </p:nvPr>
        </p:nvSpPr>
        <p:spPr>
          <a:xfrm>
            <a:off x="334818" y="1417087"/>
            <a:ext cx="8594435" cy="577273"/>
          </a:xfrm>
          <a:noFill/>
        </p:spPr>
        <p:txBody>
          <a:bodyPr/>
          <a:lstStyle/>
          <a:p>
            <a:pPr marL="0" indent="0" eaLnBrk="1" hangingPunct="1">
              <a:buClr>
                <a:srgbClr val="6D48B8"/>
              </a:buClr>
              <a:buNone/>
            </a:pPr>
            <a:r>
              <a:rPr lang="en-US" sz="2800" dirty="0" smtClean="0">
                <a:solidFill>
                  <a:srgbClr val="0000CC"/>
                </a:solidFill>
              </a:rPr>
              <a:t>Each pair of awards must have different winners.</a:t>
            </a:r>
          </a:p>
        </p:txBody>
      </p:sp>
      <p:graphicFrame>
        <p:nvGraphicFramePr>
          <p:cNvPr id="2" name="Table 1"/>
          <p:cNvGraphicFramePr>
            <a:graphicFrameLocks noGrp="1"/>
          </p:cNvGraphicFramePr>
          <p:nvPr>
            <p:extLst>
              <p:ext uri="{D42A27DB-BD31-4B8C-83A1-F6EECF244321}">
                <p14:modId xmlns:p14="http://schemas.microsoft.com/office/powerpoint/2010/main" val="3436512556"/>
              </p:ext>
            </p:extLst>
          </p:nvPr>
        </p:nvGraphicFramePr>
        <p:xfrm>
          <a:off x="2348917" y="3244018"/>
          <a:ext cx="4446155" cy="736600"/>
        </p:xfrm>
        <a:graphic>
          <a:graphicData uri="http://schemas.openxmlformats.org/drawingml/2006/table">
            <a:tbl>
              <a:tblPr firstRow="1" bandRow="1">
                <a:tableStyleId>{5940675A-B579-460E-94D1-54222C63F5DA}</a:tableStyleId>
              </a:tblPr>
              <a:tblGrid>
                <a:gridCol w="4446155"/>
              </a:tblGrid>
              <a:tr h="364427">
                <a:tc>
                  <a:txBody>
                    <a:bodyPr/>
                    <a:lstStyle/>
                    <a:p>
                      <a:r>
                        <a:rPr lang="en-CA" dirty="0" smtClean="0">
                          <a:solidFill>
                            <a:srgbClr val="3232B6"/>
                          </a:solidFill>
                        </a:rPr>
                        <a:t>Londo</a:t>
                      </a:r>
                      <a:r>
                        <a:rPr lang="en-CA" baseline="0" dirty="0" smtClean="0">
                          <a:solidFill>
                            <a:srgbClr val="3232B6"/>
                          </a:solidFill>
                        </a:rPr>
                        <a:t>n Children’s Museum Award</a:t>
                      </a:r>
                      <a:endParaRPr lang="en-CA" b="0" dirty="0">
                        <a:solidFill>
                          <a:srgbClr val="3232B6"/>
                        </a:solidFill>
                      </a:endParaRPr>
                    </a:p>
                  </a:txBody>
                  <a:tcPr/>
                </a:tc>
              </a:tr>
              <a:tr h="370840">
                <a:tc>
                  <a:txBody>
                    <a:bodyPr/>
                    <a:lstStyle/>
                    <a:p>
                      <a:r>
                        <a:rPr lang="en-CA" dirty="0" smtClean="0">
                          <a:solidFill>
                            <a:srgbClr val="3232B6"/>
                          </a:solidFill>
                        </a:rPr>
                        <a:t>London Public Library Award.</a:t>
                      </a:r>
                      <a:endParaRPr lang="en-CA" dirty="0">
                        <a:solidFill>
                          <a:srgbClr val="3232B6"/>
                        </a:solidFill>
                      </a:endParaRPr>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50063070"/>
              </p:ext>
            </p:extLst>
          </p:nvPr>
        </p:nvGraphicFramePr>
        <p:xfrm>
          <a:off x="2376631" y="2118473"/>
          <a:ext cx="4446155" cy="761900"/>
        </p:xfrm>
        <a:graphic>
          <a:graphicData uri="http://schemas.openxmlformats.org/drawingml/2006/table">
            <a:tbl>
              <a:tblPr firstRow="1" bandRow="1">
                <a:tableStyleId>{5940675A-B579-460E-94D1-54222C63F5DA}</a:tableStyleId>
              </a:tblPr>
              <a:tblGrid>
                <a:gridCol w="4446155"/>
              </a:tblGrid>
              <a:tr h="391060">
                <a:tc>
                  <a:txBody>
                    <a:bodyPr/>
                    <a:lstStyle/>
                    <a:p>
                      <a:r>
                        <a:rPr lang="en-CA" dirty="0" smtClean="0">
                          <a:solidFill>
                            <a:srgbClr val="3232B6"/>
                          </a:solidFill>
                        </a:rPr>
                        <a:t>Engineer’s Choice </a:t>
                      </a:r>
                      <a:r>
                        <a:rPr lang="en-CA" baseline="0" dirty="0" smtClean="0">
                          <a:solidFill>
                            <a:srgbClr val="3232B6"/>
                          </a:solidFill>
                        </a:rPr>
                        <a:t>Award</a:t>
                      </a:r>
                      <a:endParaRPr lang="en-CA" b="0" dirty="0">
                        <a:solidFill>
                          <a:srgbClr val="3232B6"/>
                        </a:solidFill>
                      </a:endParaRPr>
                    </a:p>
                  </a:txBody>
                  <a:tcPr/>
                </a:tc>
              </a:tr>
              <a:tr h="370840">
                <a:tc>
                  <a:txBody>
                    <a:bodyPr/>
                    <a:lstStyle/>
                    <a:p>
                      <a:r>
                        <a:rPr lang="en-CA" dirty="0" smtClean="0">
                          <a:solidFill>
                            <a:srgbClr val="3232B6"/>
                          </a:solidFill>
                        </a:rPr>
                        <a:t>IEEE London</a:t>
                      </a:r>
                      <a:r>
                        <a:rPr lang="en-CA" baseline="0" dirty="0" smtClean="0">
                          <a:solidFill>
                            <a:srgbClr val="3232B6"/>
                          </a:solidFill>
                        </a:rPr>
                        <a:t> Section </a:t>
                      </a:r>
                      <a:r>
                        <a:rPr lang="en-CA" dirty="0" smtClean="0">
                          <a:solidFill>
                            <a:srgbClr val="3232B6"/>
                          </a:solidFill>
                        </a:rPr>
                        <a:t>Award.</a:t>
                      </a:r>
                      <a:endParaRPr lang="en-CA" dirty="0">
                        <a:solidFill>
                          <a:srgbClr val="3232B6"/>
                        </a:solidFill>
                      </a:endParaRPr>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77671904"/>
              </p:ext>
            </p:extLst>
          </p:nvPr>
        </p:nvGraphicFramePr>
        <p:xfrm>
          <a:off x="2348918" y="4346930"/>
          <a:ext cx="4446155" cy="737061"/>
        </p:xfrm>
        <a:graphic>
          <a:graphicData uri="http://schemas.openxmlformats.org/drawingml/2006/table">
            <a:tbl>
              <a:tblPr firstRow="1" bandRow="1">
                <a:tableStyleId>{5940675A-B579-460E-94D1-54222C63F5DA}</a:tableStyleId>
              </a:tblPr>
              <a:tblGrid>
                <a:gridCol w="4446155"/>
              </a:tblGrid>
              <a:tr h="366221">
                <a:tc>
                  <a:txBody>
                    <a:bodyPr/>
                    <a:lstStyle/>
                    <a:p>
                      <a:r>
                        <a:rPr lang="en-CA" b="0" dirty="0" smtClean="0">
                          <a:solidFill>
                            <a:srgbClr val="3232B6"/>
                          </a:solidFill>
                        </a:rPr>
                        <a:t>Research</a:t>
                      </a:r>
                      <a:r>
                        <a:rPr lang="en-CA" b="0" baseline="0" dirty="0" smtClean="0">
                          <a:solidFill>
                            <a:srgbClr val="3232B6"/>
                          </a:solidFill>
                        </a:rPr>
                        <a:t> Western Award</a:t>
                      </a:r>
                      <a:endParaRPr lang="en-CA" b="0" dirty="0">
                        <a:solidFill>
                          <a:srgbClr val="3232B6"/>
                        </a:solidFill>
                      </a:endParaRPr>
                    </a:p>
                  </a:txBody>
                  <a:tcPr/>
                </a:tc>
              </a:tr>
              <a:tr h="370840">
                <a:tc>
                  <a:txBody>
                    <a:bodyPr/>
                    <a:lstStyle/>
                    <a:p>
                      <a:r>
                        <a:rPr lang="en-CA" dirty="0" smtClean="0">
                          <a:solidFill>
                            <a:srgbClr val="3232B6"/>
                          </a:solidFill>
                        </a:rPr>
                        <a:t>Western Engineering Summer Academy</a:t>
                      </a:r>
                      <a:endParaRPr lang="en-CA" dirty="0">
                        <a:solidFill>
                          <a:srgbClr val="3232B6"/>
                        </a:solidFill>
                      </a:endParaRPr>
                    </a:p>
                  </a:txBody>
                  <a:tcPr/>
                </a:tc>
              </a:tr>
            </a:tbl>
          </a:graphicData>
        </a:graphic>
      </p:graphicFrame>
      <p:sp>
        <p:nvSpPr>
          <p:cNvPr id="3" name="TextBox 2"/>
          <p:cNvSpPr txBox="1"/>
          <p:nvPr/>
        </p:nvSpPr>
        <p:spPr>
          <a:xfrm>
            <a:off x="457200" y="5286987"/>
            <a:ext cx="8349673" cy="338554"/>
          </a:xfrm>
          <a:prstGeom prst="rect">
            <a:avLst/>
          </a:prstGeom>
          <a:noFill/>
        </p:spPr>
        <p:txBody>
          <a:bodyPr wrap="square" rtlCol="0">
            <a:spAutoFit/>
          </a:bodyPr>
          <a:lstStyle/>
          <a:p>
            <a:r>
              <a:rPr lang="en-CA" sz="1600" dirty="0" smtClean="0"/>
              <a:t>The same project cannot win both the Engineers Choice Award and the IEEE Award</a:t>
            </a:r>
            <a:endParaRPr lang="en-CA" sz="1600" dirty="0"/>
          </a:p>
        </p:txBody>
      </p:sp>
      <p:sp>
        <p:nvSpPr>
          <p:cNvPr id="12" name="TextBox 11"/>
          <p:cNvSpPr txBox="1"/>
          <p:nvPr/>
        </p:nvSpPr>
        <p:spPr>
          <a:xfrm>
            <a:off x="397157" y="5714909"/>
            <a:ext cx="8349673" cy="338554"/>
          </a:xfrm>
          <a:prstGeom prst="rect">
            <a:avLst/>
          </a:prstGeom>
          <a:noFill/>
        </p:spPr>
        <p:txBody>
          <a:bodyPr wrap="square" rtlCol="0">
            <a:spAutoFit/>
          </a:bodyPr>
          <a:lstStyle/>
          <a:p>
            <a:r>
              <a:rPr lang="en-CA" sz="1600" dirty="0" smtClean="0"/>
              <a:t>The same project can win the Engineers Choice Award and the Research Western Award</a:t>
            </a:r>
            <a:endParaRPr lang="en-CA" sz="1600" dirty="0"/>
          </a:p>
        </p:txBody>
      </p:sp>
    </p:spTree>
    <p:extLst>
      <p:ext uri="{BB962C8B-B14F-4D97-AF65-F5344CB8AC3E}">
        <p14:creationId xmlns:p14="http://schemas.microsoft.com/office/powerpoint/2010/main" val="18694886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fld id="{DD429633-76DE-4F62-B2B3-7B017746161C}" type="datetime5">
              <a:rPr lang="en-US" smtClean="0"/>
              <a:pPr/>
              <a:t>25-Apr-16</a:t>
            </a:fld>
            <a:endParaRPr lang="en-US" smtClean="0"/>
          </a:p>
        </p:txBody>
      </p:sp>
      <p:sp>
        <p:nvSpPr>
          <p:cNvPr id="24580" name="Slide Number Placeholder 5"/>
          <p:cNvSpPr>
            <a:spLocks noGrp="1"/>
          </p:cNvSpPr>
          <p:nvPr>
            <p:ph type="sldNum" sz="quarter" idx="12"/>
          </p:nvPr>
        </p:nvSpPr>
        <p:spPr>
          <a:noFill/>
        </p:spPr>
        <p:txBody>
          <a:bodyPr/>
          <a:lstStyle/>
          <a:p>
            <a:fld id="{9D6A7B08-9A93-48D4-9E26-9A4CE5BBF062}" type="slidenum">
              <a:rPr lang="en-US" smtClean="0"/>
              <a:pPr/>
              <a:t>14</a:t>
            </a:fld>
            <a:endParaRPr lang="en-US" smtClean="0"/>
          </a:p>
        </p:txBody>
      </p:sp>
      <p:sp>
        <p:nvSpPr>
          <p:cNvPr id="48132" name="Rectangle 4"/>
          <p:cNvSpPr>
            <a:spLocks noChangeArrowheads="1"/>
          </p:cNvSpPr>
          <p:nvPr/>
        </p:nvSpPr>
        <p:spPr bwMode="auto">
          <a:xfrm>
            <a:off x="2209800" y="273050"/>
            <a:ext cx="5013325" cy="115887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48130" name="Rectangle 2"/>
          <p:cNvSpPr>
            <a:spLocks noGrp="1" noChangeArrowheads="1"/>
          </p:cNvSpPr>
          <p:nvPr>
            <p:ph type="title"/>
          </p:nvPr>
        </p:nvSpPr>
        <p:spPr>
          <a:xfrm>
            <a:off x="2011363" y="288925"/>
            <a:ext cx="5289550" cy="1143000"/>
          </a:xfrm>
        </p:spPr>
        <p:txBody>
          <a:bodyPr/>
          <a:lstStyle/>
          <a:p>
            <a:pPr eaLnBrk="1" hangingPunct="1">
              <a:defRPr/>
            </a:pPr>
            <a:r>
              <a:rPr lang="en-US" sz="3600" smtClean="0"/>
              <a:t>Report your </a:t>
            </a:r>
            <a:br>
              <a:rPr lang="en-US" sz="3600" smtClean="0"/>
            </a:br>
            <a:r>
              <a:rPr lang="en-US" sz="3600" smtClean="0"/>
              <a:t>Special Award Results</a:t>
            </a:r>
          </a:p>
        </p:txBody>
      </p:sp>
      <p:sp>
        <p:nvSpPr>
          <p:cNvPr id="24583" name="Rectangle 3"/>
          <p:cNvSpPr>
            <a:spLocks noGrp="1" noChangeArrowheads="1"/>
          </p:cNvSpPr>
          <p:nvPr>
            <p:ph type="body" idx="1"/>
          </p:nvPr>
        </p:nvSpPr>
        <p:spPr>
          <a:xfrm>
            <a:off x="685800" y="1676400"/>
            <a:ext cx="7772400" cy="4114800"/>
          </a:xfrm>
        </p:spPr>
        <p:txBody>
          <a:bodyPr/>
          <a:lstStyle/>
          <a:p>
            <a:pPr eaLnBrk="1" hangingPunct="1">
              <a:buClr>
                <a:srgbClr val="6D48B8"/>
              </a:buClr>
            </a:pPr>
            <a:r>
              <a:rPr lang="en-US" sz="2800" dirty="0" smtClean="0">
                <a:solidFill>
                  <a:srgbClr val="0000CC"/>
                </a:solidFill>
              </a:rPr>
              <a:t>Fill in your winners plus two extra choices – </a:t>
            </a:r>
          </a:p>
          <a:p>
            <a:pPr eaLnBrk="1" hangingPunct="1">
              <a:buClr>
                <a:srgbClr val="6D48B8"/>
              </a:buClr>
            </a:pPr>
            <a:r>
              <a:rPr lang="en-US" sz="2800" dirty="0" smtClean="0">
                <a:solidFill>
                  <a:srgbClr val="0000CC"/>
                </a:solidFill>
              </a:rPr>
              <a:t>Give in full:</a:t>
            </a:r>
          </a:p>
          <a:p>
            <a:pPr lvl="1" eaLnBrk="1" hangingPunct="1">
              <a:buClr>
                <a:srgbClr val="6D48B8"/>
              </a:buClr>
            </a:pPr>
            <a:r>
              <a:rPr lang="en-US" sz="2400" dirty="0" smtClean="0">
                <a:solidFill>
                  <a:srgbClr val="0000CC"/>
                </a:solidFill>
              </a:rPr>
              <a:t>Project Number</a:t>
            </a:r>
          </a:p>
          <a:p>
            <a:pPr lvl="1" eaLnBrk="1" hangingPunct="1">
              <a:buClr>
                <a:srgbClr val="6D48B8"/>
              </a:buClr>
            </a:pPr>
            <a:r>
              <a:rPr lang="en-US" sz="2400" dirty="0" smtClean="0">
                <a:solidFill>
                  <a:srgbClr val="0000CC"/>
                </a:solidFill>
              </a:rPr>
              <a:t>Name(s) of exhibitors</a:t>
            </a:r>
          </a:p>
          <a:p>
            <a:pPr lvl="1" eaLnBrk="1" hangingPunct="1">
              <a:buClr>
                <a:srgbClr val="6D48B8"/>
              </a:buClr>
            </a:pPr>
            <a:r>
              <a:rPr lang="en-US" sz="2400" dirty="0" smtClean="0">
                <a:solidFill>
                  <a:srgbClr val="0000CC"/>
                </a:solidFill>
              </a:rPr>
              <a:t>Project Title.  </a:t>
            </a:r>
          </a:p>
          <a:p>
            <a:pPr eaLnBrk="1" hangingPunct="1">
              <a:buClr>
                <a:srgbClr val="6D48B8"/>
              </a:buClr>
            </a:pPr>
            <a:r>
              <a:rPr lang="en-US" sz="2800" dirty="0" smtClean="0">
                <a:solidFill>
                  <a:srgbClr val="0000CC"/>
                </a:solidFill>
              </a:rPr>
              <a:t>The Team Captain signs the report.</a:t>
            </a:r>
          </a:p>
          <a:p>
            <a:pPr eaLnBrk="1" hangingPunct="1">
              <a:buClr>
                <a:srgbClr val="6D48B8"/>
              </a:buClr>
            </a:pPr>
            <a:r>
              <a:rPr lang="en-US" sz="2800" dirty="0" smtClean="0">
                <a:solidFill>
                  <a:srgbClr val="0000CC"/>
                </a:solidFill>
              </a:rPr>
              <a:t>Give it to the Special Awards Chair.</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fld id="{FC7D724A-8746-4D03-81D3-168CC2CC69A7}" type="datetime5">
              <a:rPr lang="en-US" smtClean="0"/>
              <a:pPr/>
              <a:t>25-Apr-16</a:t>
            </a:fld>
            <a:endParaRPr lang="en-US" smtClean="0"/>
          </a:p>
        </p:txBody>
      </p:sp>
      <p:sp>
        <p:nvSpPr>
          <p:cNvPr id="15363" name="Footer Placeholder 4"/>
          <p:cNvSpPr>
            <a:spLocks noGrp="1"/>
          </p:cNvSpPr>
          <p:nvPr>
            <p:ph type="ftr" sz="quarter" idx="4294967295"/>
          </p:nvPr>
        </p:nvSpPr>
        <p:spPr>
          <a:xfrm>
            <a:off x="3124200" y="6245225"/>
            <a:ext cx="2895600" cy="476250"/>
          </a:xfrm>
          <a:prstGeom prst="rect">
            <a:avLst/>
          </a:prstGeom>
          <a:noFill/>
        </p:spPr>
        <p:txBody>
          <a:bodyPr/>
          <a:lstStyle/>
          <a:p>
            <a:r>
              <a:rPr lang="en-US" dirty="0" smtClean="0"/>
              <a:t>TVSEF Judges Briefing </a:t>
            </a:r>
          </a:p>
        </p:txBody>
      </p:sp>
      <p:sp>
        <p:nvSpPr>
          <p:cNvPr id="15364" name="Slide Number Placeholder 5"/>
          <p:cNvSpPr>
            <a:spLocks noGrp="1"/>
          </p:cNvSpPr>
          <p:nvPr>
            <p:ph type="sldNum" sz="quarter" idx="12"/>
          </p:nvPr>
        </p:nvSpPr>
        <p:spPr>
          <a:noFill/>
        </p:spPr>
        <p:txBody>
          <a:bodyPr/>
          <a:lstStyle/>
          <a:p>
            <a:fld id="{9A22B71A-C95A-4E83-8271-2F5CB50C237E}" type="slidenum">
              <a:rPr lang="en-US" smtClean="0"/>
              <a:pPr/>
              <a:t>15</a:t>
            </a:fld>
            <a:endParaRPr lang="en-US" smtClean="0"/>
          </a:p>
        </p:txBody>
      </p:sp>
      <p:sp>
        <p:nvSpPr>
          <p:cNvPr id="24581" name="Rectangle 5"/>
          <p:cNvSpPr>
            <a:spLocks noChangeArrowheads="1"/>
          </p:cNvSpPr>
          <p:nvPr/>
        </p:nvSpPr>
        <p:spPr bwMode="auto">
          <a:xfrm>
            <a:off x="5657850" y="2466109"/>
            <a:ext cx="2821132" cy="1357746"/>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24578" name="Rectangle 2"/>
          <p:cNvSpPr>
            <a:spLocks noGrp="1" noChangeArrowheads="1"/>
          </p:cNvSpPr>
          <p:nvPr>
            <p:ph type="title"/>
          </p:nvPr>
        </p:nvSpPr>
        <p:spPr>
          <a:xfrm>
            <a:off x="5668530" y="2417763"/>
            <a:ext cx="2846388" cy="1377950"/>
          </a:xfrm>
        </p:spPr>
        <p:txBody>
          <a:bodyPr/>
          <a:lstStyle/>
          <a:p>
            <a:pPr eaLnBrk="1" hangingPunct="1">
              <a:defRPr/>
            </a:pPr>
            <a:r>
              <a:rPr lang="en-US" sz="4000" dirty="0" smtClean="0"/>
              <a:t>The Art of Judging</a:t>
            </a:r>
          </a:p>
        </p:txBody>
      </p:sp>
      <p:pic>
        <p:nvPicPr>
          <p:cNvPr id="15367" name="Picture 6" descr="nikhita_singh_1024"/>
          <p:cNvPicPr>
            <a:picLocks noChangeAspect="1" noChangeArrowheads="1"/>
          </p:cNvPicPr>
          <p:nvPr/>
        </p:nvPicPr>
        <p:blipFill>
          <a:blip r:embed="rId3" cstate="print"/>
          <a:srcRect/>
          <a:stretch>
            <a:fillRect/>
          </a:stretch>
        </p:blipFill>
        <p:spPr bwMode="auto">
          <a:xfrm>
            <a:off x="0" y="0"/>
            <a:ext cx="4560888"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fld id="{A0CF5554-5C80-4DEA-8DFB-259FEBD2D3B0}" type="datetime5">
              <a:rPr lang="en-US" smtClean="0"/>
              <a:pPr/>
              <a:t>25-Apr-16</a:t>
            </a:fld>
            <a:endParaRPr lang="en-US" smtClean="0"/>
          </a:p>
        </p:txBody>
      </p:sp>
      <p:sp>
        <p:nvSpPr>
          <p:cNvPr id="7172" name="Slide Number Placeholder 5"/>
          <p:cNvSpPr>
            <a:spLocks noGrp="1"/>
          </p:cNvSpPr>
          <p:nvPr>
            <p:ph type="sldNum" sz="quarter" idx="12"/>
          </p:nvPr>
        </p:nvSpPr>
        <p:spPr>
          <a:noFill/>
        </p:spPr>
        <p:txBody>
          <a:bodyPr/>
          <a:lstStyle/>
          <a:p>
            <a:fld id="{93CE3548-F230-45B1-A3C7-E10749CB8480}" type="slidenum">
              <a:rPr lang="en-US" smtClean="0"/>
              <a:pPr/>
              <a:t>16</a:t>
            </a:fld>
            <a:endParaRPr lang="en-US" smtClean="0"/>
          </a:p>
        </p:txBody>
      </p:sp>
      <p:sp>
        <p:nvSpPr>
          <p:cNvPr id="16388" name="Rectangle 4"/>
          <p:cNvSpPr>
            <a:spLocks noChangeArrowheads="1"/>
          </p:cNvSpPr>
          <p:nvPr/>
        </p:nvSpPr>
        <p:spPr bwMode="auto">
          <a:xfrm>
            <a:off x="3465513" y="579438"/>
            <a:ext cx="2347912" cy="685800"/>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16386" name="Rectangle 2"/>
          <p:cNvSpPr>
            <a:spLocks noGrp="1" noChangeArrowheads="1"/>
          </p:cNvSpPr>
          <p:nvPr>
            <p:ph type="title"/>
          </p:nvPr>
        </p:nvSpPr>
        <p:spPr>
          <a:xfrm>
            <a:off x="3124200" y="519113"/>
            <a:ext cx="3062288" cy="808037"/>
          </a:xfrm>
        </p:spPr>
        <p:txBody>
          <a:bodyPr/>
          <a:lstStyle/>
          <a:p>
            <a:pPr eaLnBrk="1" hangingPunct="1">
              <a:defRPr/>
            </a:pPr>
            <a:r>
              <a:rPr lang="en-US" sz="3600" smtClean="0"/>
              <a:t>Facilitator</a:t>
            </a:r>
          </a:p>
        </p:txBody>
      </p:sp>
      <p:sp>
        <p:nvSpPr>
          <p:cNvPr id="7175" name="Rectangle 3"/>
          <p:cNvSpPr>
            <a:spLocks noGrp="1" noChangeArrowheads="1"/>
          </p:cNvSpPr>
          <p:nvPr>
            <p:ph type="body" idx="1"/>
          </p:nvPr>
        </p:nvSpPr>
        <p:spPr>
          <a:xfrm>
            <a:off x="457200" y="1905000"/>
            <a:ext cx="7772400" cy="3810000"/>
          </a:xfrm>
        </p:spPr>
        <p:txBody>
          <a:bodyPr/>
          <a:lstStyle/>
          <a:p>
            <a:pPr eaLnBrk="1" hangingPunct="1">
              <a:lnSpc>
                <a:spcPct val="90000"/>
              </a:lnSpc>
              <a:buClr>
                <a:srgbClr val="6D48B8"/>
              </a:buClr>
            </a:pPr>
            <a:r>
              <a:rPr lang="en-US" sz="2800" dirty="0" smtClean="0">
                <a:solidFill>
                  <a:srgbClr val="0000CC"/>
                </a:solidFill>
              </a:rPr>
              <a:t>Introduce yourself.</a:t>
            </a:r>
          </a:p>
          <a:p>
            <a:pPr lvl="1" eaLnBrk="1" hangingPunct="1">
              <a:lnSpc>
                <a:spcPct val="90000"/>
              </a:lnSpc>
              <a:buClr>
                <a:srgbClr val="6D48B8"/>
              </a:buClr>
            </a:pPr>
            <a:r>
              <a:rPr lang="en-US" sz="2400" dirty="0" smtClean="0">
                <a:solidFill>
                  <a:srgbClr val="0000CC"/>
                </a:solidFill>
              </a:rPr>
              <a:t>Where you come from, what you do.</a:t>
            </a:r>
          </a:p>
          <a:p>
            <a:pPr eaLnBrk="1" hangingPunct="1">
              <a:lnSpc>
                <a:spcPct val="90000"/>
              </a:lnSpc>
              <a:buClr>
                <a:srgbClr val="6D48B8"/>
              </a:buClr>
            </a:pPr>
            <a:r>
              <a:rPr lang="en-US" sz="2800" dirty="0" smtClean="0">
                <a:solidFill>
                  <a:srgbClr val="0000CC"/>
                </a:solidFill>
              </a:rPr>
              <a:t>Ask the exhibitor to introduce her or himself.</a:t>
            </a:r>
          </a:p>
          <a:p>
            <a:pPr eaLnBrk="1" hangingPunct="1">
              <a:lnSpc>
                <a:spcPct val="90000"/>
              </a:lnSpc>
              <a:buClr>
                <a:srgbClr val="6D48B8"/>
              </a:buClr>
            </a:pPr>
            <a:r>
              <a:rPr lang="en-US" sz="2800" dirty="0" smtClean="0">
                <a:solidFill>
                  <a:srgbClr val="0000CC"/>
                </a:solidFill>
              </a:rPr>
              <a:t>Listen respectfully to the presentation.</a:t>
            </a:r>
          </a:p>
          <a:p>
            <a:pPr eaLnBrk="1" hangingPunct="1">
              <a:lnSpc>
                <a:spcPct val="90000"/>
              </a:lnSpc>
              <a:buClr>
                <a:srgbClr val="6D48B8"/>
              </a:buClr>
            </a:pPr>
            <a:r>
              <a:rPr lang="en-US" sz="2800" dirty="0" smtClean="0">
                <a:solidFill>
                  <a:srgbClr val="0000CC"/>
                </a:solidFill>
              </a:rPr>
              <a:t>Ask graded questions</a:t>
            </a:r>
          </a:p>
          <a:p>
            <a:pPr eaLnBrk="1" hangingPunct="1">
              <a:lnSpc>
                <a:spcPct val="90000"/>
              </a:lnSpc>
              <a:buClr>
                <a:srgbClr val="6D48B8"/>
              </a:buClr>
            </a:pPr>
            <a:r>
              <a:rPr lang="en-US" sz="2800" dirty="0" smtClean="0">
                <a:solidFill>
                  <a:srgbClr val="0000CC"/>
                </a:solidFill>
              </a:rPr>
              <a:t>Stop when the limit of knowledge is reached.</a:t>
            </a:r>
          </a:p>
          <a:p>
            <a:pPr eaLnBrk="1" hangingPunct="1">
              <a:lnSpc>
                <a:spcPct val="90000"/>
              </a:lnSpc>
              <a:buClr>
                <a:srgbClr val="6D48B8"/>
              </a:buClr>
            </a:pPr>
            <a:r>
              <a:rPr lang="en-US" sz="2800" dirty="0" smtClean="0">
                <a:solidFill>
                  <a:srgbClr val="0000CC"/>
                </a:solidFill>
              </a:rPr>
              <a:t>Find two things to praise.</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fld id="{2680CA8F-E751-41B3-9564-C13C1BA09395}" type="datetime5">
              <a:rPr lang="en-US" smtClean="0"/>
              <a:pPr/>
              <a:t>25-Apr-16</a:t>
            </a:fld>
            <a:endParaRPr lang="en-US" smtClean="0"/>
          </a:p>
        </p:txBody>
      </p:sp>
      <p:sp>
        <p:nvSpPr>
          <p:cNvPr id="8196" name="Slide Number Placeholder 5"/>
          <p:cNvSpPr>
            <a:spLocks noGrp="1"/>
          </p:cNvSpPr>
          <p:nvPr>
            <p:ph type="sldNum" sz="quarter" idx="12"/>
          </p:nvPr>
        </p:nvSpPr>
        <p:spPr>
          <a:noFill/>
        </p:spPr>
        <p:txBody>
          <a:bodyPr/>
          <a:lstStyle/>
          <a:p>
            <a:fld id="{090E8B5E-2752-4057-A181-6ED44850EE74}" type="slidenum">
              <a:rPr lang="en-US" smtClean="0"/>
              <a:pPr/>
              <a:t>17</a:t>
            </a:fld>
            <a:endParaRPr lang="en-US" smtClean="0"/>
          </a:p>
        </p:txBody>
      </p:sp>
      <p:sp>
        <p:nvSpPr>
          <p:cNvPr id="17412" name="Rectangle 4"/>
          <p:cNvSpPr>
            <a:spLocks noChangeArrowheads="1"/>
          </p:cNvSpPr>
          <p:nvPr/>
        </p:nvSpPr>
        <p:spPr bwMode="auto">
          <a:xfrm>
            <a:off x="3527425" y="609600"/>
            <a:ext cx="2181225" cy="685800"/>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17410" name="Rectangle 2"/>
          <p:cNvSpPr>
            <a:spLocks noGrp="1" noChangeArrowheads="1"/>
          </p:cNvSpPr>
          <p:nvPr>
            <p:ph type="title"/>
          </p:nvPr>
        </p:nvSpPr>
        <p:spPr>
          <a:xfrm>
            <a:off x="3443288" y="579438"/>
            <a:ext cx="2379662" cy="792162"/>
          </a:xfrm>
        </p:spPr>
        <p:txBody>
          <a:bodyPr/>
          <a:lstStyle/>
          <a:p>
            <a:pPr eaLnBrk="1" hangingPunct="1">
              <a:defRPr/>
            </a:pPr>
            <a:r>
              <a:rPr lang="en-US" sz="3600" smtClean="0"/>
              <a:t>Motivator</a:t>
            </a:r>
          </a:p>
        </p:txBody>
      </p:sp>
      <p:sp>
        <p:nvSpPr>
          <p:cNvPr id="8199" name="Rectangle 3"/>
          <p:cNvSpPr>
            <a:spLocks noGrp="1" noChangeArrowheads="1"/>
          </p:cNvSpPr>
          <p:nvPr>
            <p:ph type="body" idx="1"/>
          </p:nvPr>
        </p:nvSpPr>
        <p:spPr>
          <a:xfrm>
            <a:off x="685800" y="1981200"/>
            <a:ext cx="7772400" cy="4114800"/>
          </a:xfrm>
        </p:spPr>
        <p:txBody>
          <a:bodyPr/>
          <a:lstStyle/>
          <a:p>
            <a:pPr eaLnBrk="1" hangingPunct="1">
              <a:buClr>
                <a:srgbClr val="6D48B8"/>
              </a:buClr>
            </a:pPr>
            <a:r>
              <a:rPr lang="en-US" sz="2800" smtClean="0">
                <a:solidFill>
                  <a:srgbClr val="0000CC"/>
                </a:solidFill>
              </a:rPr>
              <a:t>Focus on the exhibitors.</a:t>
            </a:r>
          </a:p>
          <a:p>
            <a:pPr eaLnBrk="1" hangingPunct="1">
              <a:buClr>
                <a:srgbClr val="6D48B8"/>
              </a:buClr>
            </a:pPr>
            <a:r>
              <a:rPr lang="en-US" sz="2800" smtClean="0">
                <a:solidFill>
                  <a:srgbClr val="0000CC"/>
                </a:solidFill>
              </a:rPr>
              <a:t>Ask questions in an upbeat tone.</a:t>
            </a:r>
          </a:p>
          <a:p>
            <a:pPr eaLnBrk="1" hangingPunct="1">
              <a:buClr>
                <a:srgbClr val="6D48B8"/>
              </a:buClr>
            </a:pPr>
            <a:r>
              <a:rPr lang="en-US" sz="2800" smtClean="0">
                <a:solidFill>
                  <a:srgbClr val="0000CC"/>
                </a:solidFill>
              </a:rPr>
              <a:t>Listen intently.</a:t>
            </a:r>
          </a:p>
          <a:p>
            <a:pPr eaLnBrk="1" hangingPunct="1">
              <a:buClr>
                <a:srgbClr val="6D48B8"/>
              </a:buClr>
            </a:pPr>
            <a:r>
              <a:rPr lang="en-US" sz="2800" smtClean="0">
                <a:solidFill>
                  <a:srgbClr val="0000CC"/>
                </a:solidFill>
              </a:rPr>
              <a:t>Give lots of encouragement.</a:t>
            </a:r>
          </a:p>
          <a:p>
            <a:pPr lvl="1" eaLnBrk="1" hangingPunct="1">
              <a:buClr>
                <a:srgbClr val="6D48B8"/>
              </a:buClr>
            </a:pPr>
            <a:r>
              <a:rPr lang="en-US" smtClean="0">
                <a:solidFill>
                  <a:srgbClr val="0000CC"/>
                </a:solidFill>
              </a:rPr>
              <a:t>I liked …</a:t>
            </a:r>
          </a:p>
          <a:p>
            <a:pPr lvl="1" eaLnBrk="1" hangingPunct="1">
              <a:buClr>
                <a:srgbClr val="6D48B8"/>
              </a:buClr>
            </a:pPr>
            <a:r>
              <a:rPr lang="en-US" smtClean="0">
                <a:solidFill>
                  <a:srgbClr val="0000CC"/>
                </a:solidFill>
              </a:rPr>
              <a:t>I enjoyed …</a:t>
            </a:r>
          </a:p>
          <a:p>
            <a:pPr eaLnBrk="1" hangingPunct="1">
              <a:buClr>
                <a:srgbClr val="6D48B8"/>
              </a:buClr>
            </a:pPr>
            <a:r>
              <a:rPr lang="en-US" sz="2800" smtClean="0">
                <a:solidFill>
                  <a:srgbClr val="0000CC"/>
                </a:solidFill>
              </a:rPr>
              <a:t>Thank them for sharing their project with you.</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fld id="{515D9B9E-F26B-4705-893F-17F1F1786D00}" type="datetime5">
              <a:rPr lang="en-US" smtClean="0"/>
              <a:pPr/>
              <a:t>25-Apr-16</a:t>
            </a:fld>
            <a:endParaRPr lang="en-US" smtClean="0"/>
          </a:p>
        </p:txBody>
      </p:sp>
      <p:sp>
        <p:nvSpPr>
          <p:cNvPr id="9220" name="Slide Number Placeholder 5"/>
          <p:cNvSpPr>
            <a:spLocks noGrp="1"/>
          </p:cNvSpPr>
          <p:nvPr>
            <p:ph type="sldNum" sz="quarter" idx="12"/>
          </p:nvPr>
        </p:nvSpPr>
        <p:spPr>
          <a:noFill/>
        </p:spPr>
        <p:txBody>
          <a:bodyPr/>
          <a:lstStyle/>
          <a:p>
            <a:fld id="{81F877B6-41DA-418F-8974-8E72DF1D94B8}" type="slidenum">
              <a:rPr lang="en-US" smtClean="0"/>
              <a:pPr/>
              <a:t>18</a:t>
            </a:fld>
            <a:endParaRPr lang="en-US" smtClean="0"/>
          </a:p>
        </p:txBody>
      </p:sp>
      <p:sp>
        <p:nvSpPr>
          <p:cNvPr id="18436" name="Rectangle 4"/>
          <p:cNvSpPr>
            <a:spLocks noChangeArrowheads="1"/>
          </p:cNvSpPr>
          <p:nvPr/>
        </p:nvSpPr>
        <p:spPr bwMode="auto">
          <a:xfrm>
            <a:off x="3527425" y="609600"/>
            <a:ext cx="3276600" cy="685800"/>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18434" name="Rectangle 2"/>
          <p:cNvSpPr>
            <a:spLocks noGrp="1" noChangeArrowheads="1"/>
          </p:cNvSpPr>
          <p:nvPr>
            <p:ph type="title"/>
          </p:nvPr>
        </p:nvSpPr>
        <p:spPr>
          <a:xfrm>
            <a:off x="3825875" y="549275"/>
            <a:ext cx="2847975" cy="868363"/>
          </a:xfrm>
        </p:spPr>
        <p:txBody>
          <a:bodyPr/>
          <a:lstStyle/>
          <a:p>
            <a:pPr eaLnBrk="1" hangingPunct="1">
              <a:defRPr/>
            </a:pPr>
            <a:r>
              <a:rPr lang="en-US" sz="3600" smtClean="0"/>
              <a:t>Role Model</a:t>
            </a:r>
          </a:p>
        </p:txBody>
      </p:sp>
      <p:sp>
        <p:nvSpPr>
          <p:cNvPr id="9223" name="Rectangle 3"/>
          <p:cNvSpPr>
            <a:spLocks noGrp="1" noChangeArrowheads="1"/>
          </p:cNvSpPr>
          <p:nvPr>
            <p:ph type="body" idx="1"/>
          </p:nvPr>
        </p:nvSpPr>
        <p:spPr>
          <a:xfrm>
            <a:off x="701675" y="1462088"/>
            <a:ext cx="7772400" cy="4114800"/>
          </a:xfrm>
        </p:spPr>
        <p:txBody>
          <a:bodyPr/>
          <a:lstStyle/>
          <a:p>
            <a:pPr eaLnBrk="1" hangingPunct="1">
              <a:buClr>
                <a:srgbClr val="6D48B8"/>
              </a:buClr>
            </a:pPr>
            <a:r>
              <a:rPr lang="en-US" sz="2800" smtClean="0">
                <a:solidFill>
                  <a:srgbClr val="0000CC"/>
                </a:solidFill>
              </a:rPr>
              <a:t>You are</a:t>
            </a:r>
          </a:p>
          <a:p>
            <a:pPr lvl="1" eaLnBrk="1" hangingPunct="1">
              <a:buClr>
                <a:srgbClr val="6D48B8"/>
              </a:buClr>
            </a:pPr>
            <a:r>
              <a:rPr lang="en-US" sz="2400" smtClean="0">
                <a:solidFill>
                  <a:srgbClr val="0000CC"/>
                </a:solidFill>
              </a:rPr>
              <a:t>Judge</a:t>
            </a:r>
          </a:p>
          <a:p>
            <a:pPr lvl="1" eaLnBrk="1" hangingPunct="1">
              <a:buClr>
                <a:srgbClr val="6D48B8"/>
              </a:buClr>
            </a:pPr>
            <a:r>
              <a:rPr lang="en-US" sz="2400" smtClean="0">
                <a:solidFill>
                  <a:srgbClr val="0000CC"/>
                </a:solidFill>
              </a:rPr>
              <a:t>Scientist</a:t>
            </a:r>
          </a:p>
          <a:p>
            <a:pPr lvl="1" eaLnBrk="1" hangingPunct="1">
              <a:buClr>
                <a:srgbClr val="6D48B8"/>
              </a:buClr>
            </a:pPr>
            <a:r>
              <a:rPr lang="en-US" sz="2400" smtClean="0">
                <a:solidFill>
                  <a:srgbClr val="0000CC"/>
                </a:solidFill>
              </a:rPr>
              <a:t>Educational Leader</a:t>
            </a:r>
          </a:p>
          <a:p>
            <a:pPr lvl="1" eaLnBrk="1" hangingPunct="1">
              <a:buClr>
                <a:srgbClr val="6D48B8"/>
              </a:buClr>
            </a:pPr>
            <a:r>
              <a:rPr lang="en-US" sz="2400" smtClean="0">
                <a:solidFill>
                  <a:srgbClr val="0000CC"/>
                </a:solidFill>
              </a:rPr>
              <a:t>Business Leader</a:t>
            </a:r>
          </a:p>
          <a:p>
            <a:pPr eaLnBrk="1" hangingPunct="1">
              <a:buClr>
                <a:srgbClr val="6D48B8"/>
              </a:buClr>
            </a:pPr>
            <a:r>
              <a:rPr lang="en-US" sz="2800" smtClean="0">
                <a:solidFill>
                  <a:srgbClr val="0000CC"/>
                </a:solidFill>
              </a:rPr>
              <a:t>You represent all of these aspects.</a:t>
            </a:r>
          </a:p>
          <a:p>
            <a:pPr eaLnBrk="1" hangingPunct="1">
              <a:buClr>
                <a:srgbClr val="6D48B8"/>
              </a:buClr>
            </a:pPr>
            <a:r>
              <a:rPr lang="en-US" sz="2800" smtClean="0">
                <a:solidFill>
                  <a:srgbClr val="0000CC"/>
                </a:solidFill>
              </a:rPr>
              <a:t>Let the exhibitors say</a:t>
            </a:r>
            <a:r>
              <a:rPr lang="en-US" sz="2800" smtClean="0">
                <a:solidFill>
                  <a:srgbClr val="6D48B8"/>
                </a:solidFill>
              </a:rPr>
              <a:t> </a:t>
            </a:r>
          </a:p>
          <a:p>
            <a:pPr eaLnBrk="1" hangingPunct="1">
              <a:buFontTx/>
              <a:buNone/>
            </a:pPr>
            <a:r>
              <a:rPr lang="en-US" sz="2800" smtClean="0">
                <a:solidFill>
                  <a:srgbClr val="6D48B8"/>
                </a:solidFill>
              </a:rPr>
              <a:t>	</a:t>
            </a:r>
            <a:r>
              <a:rPr lang="en-US" sz="2800" i="1" smtClean="0">
                <a:solidFill>
                  <a:srgbClr val="F54211"/>
                </a:solidFill>
              </a:rPr>
              <a:t>That was a fantastic judging experience</a:t>
            </a:r>
            <a:endParaRPr lang="en-US" sz="2800" smtClean="0">
              <a:solidFill>
                <a:srgbClr val="6D48B8"/>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fld id="{4F149969-2595-4B0D-93E0-160B37D3081A}" type="datetime5">
              <a:rPr lang="en-US" smtClean="0"/>
              <a:pPr/>
              <a:t>25-Apr-16</a:t>
            </a:fld>
            <a:endParaRPr lang="en-US" smtClean="0"/>
          </a:p>
        </p:txBody>
      </p:sp>
      <p:sp>
        <p:nvSpPr>
          <p:cNvPr id="12292" name="Slide Number Placeholder 5"/>
          <p:cNvSpPr>
            <a:spLocks noGrp="1"/>
          </p:cNvSpPr>
          <p:nvPr>
            <p:ph type="sldNum" sz="quarter" idx="12"/>
          </p:nvPr>
        </p:nvSpPr>
        <p:spPr>
          <a:noFill/>
        </p:spPr>
        <p:txBody>
          <a:bodyPr/>
          <a:lstStyle/>
          <a:p>
            <a:fld id="{4D527C6B-0DA3-4088-A557-0812552923E7}" type="slidenum">
              <a:rPr lang="en-US" smtClean="0"/>
              <a:pPr/>
              <a:t>19</a:t>
            </a:fld>
            <a:endParaRPr lang="en-US" smtClean="0"/>
          </a:p>
        </p:txBody>
      </p:sp>
      <p:sp>
        <p:nvSpPr>
          <p:cNvPr id="21508" name="Rectangle 4"/>
          <p:cNvSpPr>
            <a:spLocks noChangeArrowheads="1"/>
          </p:cNvSpPr>
          <p:nvPr/>
        </p:nvSpPr>
        <p:spPr bwMode="auto">
          <a:xfrm>
            <a:off x="2416175" y="533400"/>
            <a:ext cx="4311650" cy="685800"/>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21506" name="Rectangle 2"/>
          <p:cNvSpPr>
            <a:spLocks noGrp="1" noChangeArrowheads="1"/>
          </p:cNvSpPr>
          <p:nvPr>
            <p:ph type="title"/>
          </p:nvPr>
        </p:nvSpPr>
        <p:spPr>
          <a:xfrm>
            <a:off x="2408238" y="503238"/>
            <a:ext cx="4375150" cy="685800"/>
          </a:xfrm>
        </p:spPr>
        <p:txBody>
          <a:bodyPr/>
          <a:lstStyle/>
          <a:p>
            <a:pPr eaLnBrk="1" hangingPunct="1">
              <a:defRPr/>
            </a:pPr>
            <a:r>
              <a:rPr lang="en-US" sz="3600" smtClean="0"/>
              <a:t>Judges must not…</a:t>
            </a:r>
          </a:p>
        </p:txBody>
      </p:sp>
      <p:sp>
        <p:nvSpPr>
          <p:cNvPr id="12295" name="Rectangle 3"/>
          <p:cNvSpPr>
            <a:spLocks noGrp="1" noChangeArrowheads="1"/>
          </p:cNvSpPr>
          <p:nvPr>
            <p:ph type="body" idx="1"/>
          </p:nvPr>
        </p:nvSpPr>
        <p:spPr>
          <a:xfrm>
            <a:off x="685800" y="2057400"/>
            <a:ext cx="7772400" cy="3798455"/>
          </a:xfrm>
        </p:spPr>
        <p:txBody>
          <a:bodyPr/>
          <a:lstStyle/>
          <a:p>
            <a:pPr eaLnBrk="1" hangingPunct="1">
              <a:lnSpc>
                <a:spcPct val="90000"/>
              </a:lnSpc>
              <a:buClr>
                <a:srgbClr val="6D48B8"/>
              </a:buClr>
            </a:pPr>
            <a:r>
              <a:rPr lang="en-US" sz="2800" dirty="0" smtClean="0">
                <a:solidFill>
                  <a:srgbClr val="0000CC"/>
                </a:solidFill>
              </a:rPr>
              <a:t>Tell a student “You will get an award”.</a:t>
            </a:r>
          </a:p>
          <a:p>
            <a:pPr eaLnBrk="1" hangingPunct="1">
              <a:lnSpc>
                <a:spcPct val="90000"/>
              </a:lnSpc>
              <a:buClr>
                <a:srgbClr val="6D48B8"/>
              </a:buClr>
            </a:pPr>
            <a:r>
              <a:rPr lang="en-US" sz="2800" dirty="0" smtClean="0">
                <a:solidFill>
                  <a:srgbClr val="0000CC"/>
                </a:solidFill>
              </a:rPr>
              <a:t>Convey by body language or otherwise a sense of dismay.</a:t>
            </a:r>
          </a:p>
          <a:p>
            <a:pPr eaLnBrk="1" hangingPunct="1">
              <a:lnSpc>
                <a:spcPct val="90000"/>
              </a:lnSpc>
              <a:buClr>
                <a:srgbClr val="6D48B8"/>
              </a:buClr>
            </a:pPr>
            <a:r>
              <a:rPr lang="en-US" sz="2800" dirty="0" smtClean="0">
                <a:solidFill>
                  <a:srgbClr val="0000CC"/>
                </a:solidFill>
              </a:rPr>
              <a:t>Judge an exhibit seen elsewhere.</a:t>
            </a:r>
          </a:p>
          <a:p>
            <a:pPr eaLnBrk="1" hangingPunct="1">
              <a:lnSpc>
                <a:spcPct val="90000"/>
              </a:lnSpc>
              <a:buClr>
                <a:srgbClr val="6D48B8"/>
              </a:buClr>
            </a:pPr>
            <a:r>
              <a:rPr lang="en-US" sz="2800" dirty="0" smtClean="0">
                <a:solidFill>
                  <a:srgbClr val="0000CC"/>
                </a:solidFill>
              </a:rPr>
              <a:t>Discuss their opinions in public areas. </a:t>
            </a:r>
          </a:p>
          <a:p>
            <a:pPr eaLnBrk="1" hangingPunct="1">
              <a:lnSpc>
                <a:spcPct val="90000"/>
              </a:lnSpc>
              <a:buClr>
                <a:srgbClr val="6D48B8"/>
              </a:buClr>
            </a:pPr>
            <a:r>
              <a:rPr lang="en-US" sz="2800" dirty="0" smtClean="0">
                <a:solidFill>
                  <a:srgbClr val="0000CC"/>
                </a:solidFill>
              </a:rPr>
              <a:t>Treat this as a university examination. Over half the students are in elementary school. </a:t>
            </a:r>
          </a:p>
          <a:p>
            <a:pPr eaLnBrk="1" hangingPunct="1">
              <a:lnSpc>
                <a:spcPct val="90000"/>
              </a:lnSpc>
              <a:buClr>
                <a:srgbClr val="6D48B8"/>
              </a:buClr>
            </a:pPr>
            <a:r>
              <a:rPr lang="en-US" sz="2800" dirty="0" smtClean="0">
                <a:solidFill>
                  <a:srgbClr val="0000CC"/>
                </a:solidFill>
              </a:rPr>
              <a:t>Judge an exhibit beyond their level of expertise. Contact the Division Chief for help.</a:t>
            </a:r>
          </a:p>
          <a:p>
            <a:pPr eaLnBrk="1" hangingPunct="1">
              <a:lnSpc>
                <a:spcPct val="90000"/>
              </a:lnSpc>
              <a:buClr>
                <a:srgbClr val="6D48B8"/>
              </a:buClr>
            </a:pPr>
            <a:endParaRPr lang="en-US" sz="2800" dirty="0" smtClean="0">
              <a:solidFill>
                <a:srgbClr val="0000CC"/>
              </a:solidFill>
            </a:endParaRPr>
          </a:p>
          <a:p>
            <a:pPr eaLnBrk="1" hangingPunct="1">
              <a:lnSpc>
                <a:spcPct val="90000"/>
              </a:lnSpc>
              <a:buFontTx/>
              <a:buNone/>
            </a:pPr>
            <a:endParaRPr lang="en-US" sz="2800" dirty="0" smtClean="0">
              <a:solidFill>
                <a:srgbClr val="0000CC"/>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5702300" cy="1143000"/>
          </a:xfrm>
        </p:spPr>
        <p:txBody>
          <a:bodyPr/>
          <a:lstStyle/>
          <a:p>
            <a:r>
              <a:rPr lang="en-CA" dirty="0" smtClean="0"/>
              <a:t>Judging Committee</a:t>
            </a:r>
            <a:endParaRPr lang="en-CA" dirty="0"/>
          </a:p>
        </p:txBody>
      </p:sp>
      <p:sp>
        <p:nvSpPr>
          <p:cNvPr id="4" name="Date Placeholder 3"/>
          <p:cNvSpPr>
            <a:spLocks noGrp="1"/>
          </p:cNvSpPr>
          <p:nvPr>
            <p:ph type="dt" sz="half" idx="10"/>
          </p:nvPr>
        </p:nvSpPr>
        <p:spPr/>
        <p:txBody>
          <a:bodyPr/>
          <a:lstStyle/>
          <a:p>
            <a:pPr>
              <a:defRPr/>
            </a:pPr>
            <a:fld id="{E1CFBEFA-15F2-4F80-8123-DE6055C0E58B}" type="datetime5">
              <a:rPr lang="en-US" smtClean="0"/>
              <a:pPr>
                <a:defRPr/>
              </a:pPr>
              <a:t>25-Apr-16</a:t>
            </a:fld>
            <a:endParaRPr lang="en-US"/>
          </a:p>
        </p:txBody>
      </p:sp>
      <p:sp>
        <p:nvSpPr>
          <p:cNvPr id="6" name="Slide Number Placeholder 5"/>
          <p:cNvSpPr>
            <a:spLocks noGrp="1"/>
          </p:cNvSpPr>
          <p:nvPr>
            <p:ph type="sldNum" sz="quarter" idx="12"/>
          </p:nvPr>
        </p:nvSpPr>
        <p:spPr/>
        <p:txBody>
          <a:bodyPr/>
          <a:lstStyle/>
          <a:p>
            <a:pPr>
              <a:defRPr/>
            </a:pPr>
            <a:fld id="{18228EBB-8A28-49E8-93CF-EE83A83F02C4}" type="slidenum">
              <a:rPr lang="en-US" smtClean="0"/>
              <a:pPr>
                <a:defRPr/>
              </a:pPr>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05688355"/>
              </p:ext>
            </p:extLst>
          </p:nvPr>
        </p:nvGraphicFramePr>
        <p:xfrm>
          <a:off x="364836" y="1433176"/>
          <a:ext cx="8321964" cy="5288299"/>
        </p:xfrm>
        <a:graphic>
          <a:graphicData uri="http://schemas.openxmlformats.org/drawingml/2006/table">
            <a:tbl>
              <a:tblPr firstRow="1" bandRow="1">
                <a:tableStyleId>{5C22544A-7EE6-4342-B048-85BDC9FD1C3A}</a:tableStyleId>
              </a:tblPr>
              <a:tblGrid>
                <a:gridCol w="1357744"/>
                <a:gridCol w="1533236"/>
                <a:gridCol w="1385454"/>
                <a:gridCol w="1422400"/>
                <a:gridCol w="1413164"/>
                <a:gridCol w="1209966"/>
              </a:tblGrid>
              <a:tr h="1600505">
                <a:tc>
                  <a:txBody>
                    <a:bodyPr/>
                    <a:lstStyle/>
                    <a:p>
                      <a:endParaRPr lang="en-CA" dirty="0"/>
                    </a:p>
                  </a:txBody>
                  <a:tcPr>
                    <a:blipFill>
                      <a:blip r:embed="rId3"/>
                      <a:stretch>
                        <a:fillRect/>
                      </a:stretch>
                    </a:blipFill>
                  </a:tcPr>
                </a:tc>
                <a:tc>
                  <a:txBody>
                    <a:bodyPr/>
                    <a:lstStyle/>
                    <a:p>
                      <a:endParaRPr lang="en-CA" dirty="0"/>
                    </a:p>
                  </a:txBody>
                  <a:tcPr>
                    <a:blipFill>
                      <a:blip r:embed="rId4"/>
                      <a:stretch>
                        <a:fillRect/>
                      </a:stretch>
                    </a:blipFill>
                  </a:tcPr>
                </a:tc>
                <a:tc>
                  <a:txBody>
                    <a:bodyPr/>
                    <a:lstStyle/>
                    <a:p>
                      <a:endParaRPr lang="en-CA" dirty="0"/>
                    </a:p>
                  </a:txBody>
                  <a:tcPr>
                    <a:blipFill>
                      <a:blip r:embed="rId5"/>
                      <a:stretch>
                        <a:fillRect/>
                      </a:stretch>
                    </a:blipFill>
                  </a:tcPr>
                </a:tc>
                <a:tc>
                  <a:txBody>
                    <a:bodyPr/>
                    <a:lstStyle/>
                    <a:p>
                      <a:endParaRPr lang="en-CA" dirty="0"/>
                    </a:p>
                  </a:txBody>
                  <a:tcPr>
                    <a:blipFill>
                      <a:blip r:embed="rId6"/>
                      <a:stretch>
                        <a:fillRect/>
                      </a:stretch>
                    </a:blipFill>
                  </a:tcPr>
                </a:tc>
                <a:tc>
                  <a:txBody>
                    <a:bodyPr/>
                    <a:lstStyle/>
                    <a:p>
                      <a:endParaRPr lang="en-CA" dirty="0"/>
                    </a:p>
                  </a:txBody>
                  <a:tcPr>
                    <a:blipFill>
                      <a:blip r:embed="rId7"/>
                      <a:stretch>
                        <a:fillRect/>
                      </a:stretch>
                    </a:blipFill>
                  </a:tcPr>
                </a:tc>
                <a:tc>
                  <a:txBody>
                    <a:bodyPr/>
                    <a:lstStyle/>
                    <a:p>
                      <a:endParaRPr lang="en-CA" dirty="0"/>
                    </a:p>
                  </a:txBody>
                  <a:tcPr>
                    <a:blipFill>
                      <a:blip r:embed="rId8"/>
                      <a:stretch>
                        <a:fillRect/>
                      </a:stretch>
                    </a:blipFill>
                  </a:tcPr>
                </a:tc>
              </a:tr>
              <a:tr h="649759">
                <a:tc>
                  <a:txBody>
                    <a:bodyPr/>
                    <a:lstStyle/>
                    <a:p>
                      <a:pPr algn="ctr"/>
                      <a:r>
                        <a:rPr lang="en-CA" sz="1200" dirty="0" err="1" smtClean="0"/>
                        <a:t>Delfina</a:t>
                      </a:r>
                      <a:r>
                        <a:rPr lang="en-CA" sz="1200" dirty="0" smtClean="0"/>
                        <a:t> </a:t>
                      </a:r>
                      <a:r>
                        <a:rPr lang="en-CA" sz="1200" dirty="0" err="1" smtClean="0"/>
                        <a:t>Mazzuca-Siroen</a:t>
                      </a:r>
                      <a:r>
                        <a:rPr lang="en-CA" sz="1200" dirty="0" smtClean="0"/>
                        <a:t/>
                      </a:r>
                      <a:br>
                        <a:rPr lang="en-CA" sz="1200" dirty="0" smtClean="0"/>
                      </a:br>
                      <a:r>
                        <a:rPr lang="en-CA" sz="1200" dirty="0" smtClean="0"/>
                        <a:t>Junior Life Science</a:t>
                      </a:r>
                      <a:endParaRPr lang="en-CA" sz="1200" dirty="0"/>
                    </a:p>
                  </a:txBody>
                  <a:tcPr/>
                </a:tc>
                <a:tc>
                  <a:txBody>
                    <a:bodyPr/>
                    <a:lstStyle/>
                    <a:p>
                      <a:pPr algn="ctr"/>
                      <a:r>
                        <a:rPr lang="en-CA" sz="1200" dirty="0" smtClean="0"/>
                        <a:t>Phil Dean</a:t>
                      </a:r>
                      <a:br>
                        <a:rPr lang="en-CA" sz="1200" dirty="0" smtClean="0"/>
                      </a:br>
                      <a:r>
                        <a:rPr lang="en-CA" sz="1200" dirty="0" smtClean="0"/>
                        <a:t>Junior Physical Science</a:t>
                      </a:r>
                      <a:endParaRPr lang="en-CA" sz="1200" dirty="0"/>
                    </a:p>
                  </a:txBody>
                  <a:tcPr/>
                </a:tc>
                <a:tc>
                  <a:txBody>
                    <a:bodyPr/>
                    <a:lstStyle/>
                    <a:p>
                      <a:pPr algn="ctr"/>
                      <a:r>
                        <a:rPr lang="en-CA" sz="1200" dirty="0" smtClean="0"/>
                        <a:t>Jeff Regan</a:t>
                      </a:r>
                      <a:br>
                        <a:rPr lang="en-CA" sz="1200" dirty="0" smtClean="0"/>
                      </a:br>
                      <a:r>
                        <a:rPr lang="en-CA" sz="1200" dirty="0" smtClean="0"/>
                        <a:t>Junior Technology</a:t>
                      </a:r>
                      <a:endParaRPr lang="en-CA" sz="1200" dirty="0"/>
                    </a:p>
                  </a:txBody>
                  <a:tcPr/>
                </a:tc>
                <a:tc>
                  <a:txBody>
                    <a:bodyPr/>
                    <a:lstStyle/>
                    <a:p>
                      <a:pPr algn="ctr"/>
                      <a:r>
                        <a:rPr lang="en-CA" sz="1200" dirty="0" smtClean="0"/>
                        <a:t>Lynn Watson-Lee</a:t>
                      </a:r>
                      <a:br>
                        <a:rPr lang="en-CA" sz="1200" dirty="0" smtClean="0"/>
                      </a:br>
                      <a:r>
                        <a:rPr lang="en-CA" sz="1200" dirty="0" smtClean="0"/>
                        <a:t>Judge at Large</a:t>
                      </a:r>
                      <a:endParaRPr lang="en-CA" sz="1200" dirty="0"/>
                    </a:p>
                  </a:txBody>
                  <a:tcPr/>
                </a:tc>
                <a:tc>
                  <a:txBody>
                    <a:bodyPr/>
                    <a:lstStyle/>
                    <a:p>
                      <a:pPr algn="ctr"/>
                      <a:r>
                        <a:rPr lang="en-CA" sz="1200" dirty="0" smtClean="0"/>
                        <a:t>Susan </a:t>
                      </a:r>
                      <a:r>
                        <a:rPr lang="en-CA" sz="1200" dirty="0" err="1" smtClean="0"/>
                        <a:t>Koval</a:t>
                      </a:r>
                      <a:r>
                        <a:rPr lang="en-CA" sz="1200" dirty="0" smtClean="0"/>
                        <a:t/>
                      </a:r>
                      <a:br>
                        <a:rPr lang="en-CA" sz="1200" dirty="0" smtClean="0"/>
                      </a:br>
                      <a:r>
                        <a:rPr lang="en-CA" sz="1200" dirty="0" smtClean="0"/>
                        <a:t>Intermediate &amp; Senior Life Science</a:t>
                      </a:r>
                      <a:endParaRPr lang="en-CA" sz="1200" dirty="0"/>
                    </a:p>
                  </a:txBody>
                  <a:tcPr/>
                </a:tc>
                <a:tc>
                  <a:txBody>
                    <a:bodyPr/>
                    <a:lstStyle/>
                    <a:p>
                      <a:pPr algn="ctr"/>
                      <a:r>
                        <a:rPr lang="en-CA" sz="1200" dirty="0" smtClean="0"/>
                        <a:t>Jessie </a:t>
                      </a:r>
                      <a:r>
                        <a:rPr lang="en-CA" sz="1200" dirty="0" err="1" smtClean="0"/>
                        <a:t>MacAlpine</a:t>
                      </a:r>
                      <a:endParaRPr lang="en-CA" sz="1200" dirty="0" smtClean="0"/>
                    </a:p>
                    <a:p>
                      <a:pPr algn="ctr"/>
                      <a:r>
                        <a:rPr lang="en-CA" sz="1200" dirty="0" smtClean="0"/>
                        <a:t>Judge at Large</a:t>
                      </a:r>
                      <a:endParaRPr lang="en-CA" sz="1200" dirty="0"/>
                    </a:p>
                  </a:txBody>
                  <a:tcPr/>
                </a:tc>
              </a:tr>
              <a:tr h="1843783">
                <a:tc>
                  <a:txBody>
                    <a:bodyPr/>
                    <a:lstStyle/>
                    <a:p>
                      <a:endParaRPr lang="en-CA" dirty="0"/>
                    </a:p>
                  </a:txBody>
                  <a:tcPr>
                    <a:blipFill>
                      <a:blip r:embed="rId9"/>
                      <a:stretch>
                        <a:fillRect/>
                      </a:stretch>
                    </a:blipFill>
                  </a:tcPr>
                </a:tc>
                <a:tc>
                  <a:txBody>
                    <a:bodyPr/>
                    <a:lstStyle/>
                    <a:p>
                      <a:endParaRPr lang="en-CA" dirty="0"/>
                    </a:p>
                  </a:txBody>
                  <a:tcPr>
                    <a:blipFill>
                      <a:blip r:embed="rId10"/>
                      <a:stretch>
                        <a:fillRect/>
                      </a:stretch>
                    </a:blipFill>
                  </a:tcPr>
                </a:tc>
                <a:tc>
                  <a:txBody>
                    <a:bodyPr/>
                    <a:lstStyle/>
                    <a:p>
                      <a:endParaRPr lang="en-CA" dirty="0"/>
                    </a:p>
                  </a:txBody>
                  <a:tcPr>
                    <a:blipFill>
                      <a:blip r:embed="rId11"/>
                      <a:stretch>
                        <a:fillRect/>
                      </a:stretch>
                    </a:blipFill>
                  </a:tcPr>
                </a:tc>
                <a:tc>
                  <a:txBody>
                    <a:bodyPr/>
                    <a:lstStyle/>
                    <a:p>
                      <a:endParaRPr lang="en-CA" dirty="0"/>
                    </a:p>
                  </a:txBody>
                  <a:tcPr>
                    <a:blipFill>
                      <a:blip r:embed="rId12"/>
                      <a:stretch>
                        <a:fillRect/>
                      </a:stretch>
                    </a:blipFill>
                  </a:tcPr>
                </a:tc>
                <a:tc>
                  <a:txBody>
                    <a:bodyPr/>
                    <a:lstStyle/>
                    <a:p>
                      <a:endParaRPr lang="en-CA" dirty="0"/>
                    </a:p>
                  </a:txBody>
                  <a:tcPr>
                    <a:blipFill>
                      <a:blip r:embed="rId13"/>
                      <a:stretch>
                        <a:fillRect/>
                      </a:stretch>
                    </a:blipFill>
                  </a:tcPr>
                </a:tc>
                <a:tc>
                  <a:txBody>
                    <a:bodyPr/>
                    <a:lstStyle/>
                    <a:p>
                      <a:endParaRPr lang="en-CA" dirty="0"/>
                    </a:p>
                  </a:txBody>
                  <a:tcPr>
                    <a:noFill/>
                  </a:tcPr>
                </a:tc>
              </a:tr>
              <a:tr h="1021051">
                <a:tc>
                  <a:txBody>
                    <a:bodyPr/>
                    <a:lstStyle/>
                    <a:p>
                      <a:pPr algn="ctr"/>
                      <a:r>
                        <a:rPr lang="en-CA" sz="1200" dirty="0" smtClean="0"/>
                        <a:t>John Dickinson</a:t>
                      </a:r>
                      <a:br>
                        <a:rPr lang="en-CA" sz="1200" dirty="0" smtClean="0"/>
                      </a:br>
                      <a:r>
                        <a:rPr lang="en-CA" sz="1200" dirty="0" smtClean="0"/>
                        <a:t>Intermediate &amp; Senior – Physical Science &amp; Technology</a:t>
                      </a:r>
                      <a:endParaRPr lang="en-CA" sz="1200" dirty="0"/>
                    </a:p>
                  </a:txBody>
                  <a:tcPr/>
                </a:tc>
                <a:tc>
                  <a:txBody>
                    <a:bodyPr/>
                    <a:lstStyle/>
                    <a:p>
                      <a:pPr algn="ctr"/>
                      <a:r>
                        <a:rPr lang="en-CA" sz="1200" dirty="0" smtClean="0"/>
                        <a:t>Spencer Seiler</a:t>
                      </a:r>
                      <a:br>
                        <a:rPr lang="en-CA" sz="1200" dirty="0" smtClean="0"/>
                      </a:br>
                      <a:r>
                        <a:rPr lang="en-CA" sz="1200" dirty="0" smtClean="0"/>
                        <a:t>Special Awards</a:t>
                      </a:r>
                      <a:endParaRPr lang="en-CA" sz="1200" dirty="0"/>
                    </a:p>
                  </a:txBody>
                  <a:tcPr/>
                </a:tc>
                <a:tc>
                  <a:txBody>
                    <a:bodyPr/>
                    <a:lstStyle/>
                    <a:p>
                      <a:pPr algn="ctr"/>
                      <a:r>
                        <a:rPr lang="en-CA" sz="1200" dirty="0" smtClean="0"/>
                        <a:t>Susan Lindsay</a:t>
                      </a:r>
                      <a:br>
                        <a:rPr lang="en-CA" sz="1200" dirty="0" smtClean="0"/>
                      </a:br>
                      <a:r>
                        <a:rPr lang="en-CA" sz="1200" dirty="0" smtClean="0"/>
                        <a:t>Exhibition</a:t>
                      </a:r>
                      <a:endParaRPr lang="en-CA" sz="1200" dirty="0"/>
                    </a:p>
                  </a:txBody>
                  <a:tcPr/>
                </a:tc>
                <a:tc>
                  <a:txBody>
                    <a:bodyPr/>
                    <a:lstStyle/>
                    <a:p>
                      <a:pPr algn="ctr"/>
                      <a:r>
                        <a:rPr lang="en-CA" sz="1200" dirty="0" smtClean="0"/>
                        <a:t>Caroline Whippey</a:t>
                      </a:r>
                      <a:br>
                        <a:rPr lang="en-CA" sz="1200" dirty="0" smtClean="0"/>
                      </a:br>
                      <a:r>
                        <a:rPr lang="en-CA" sz="1200" dirty="0" smtClean="0"/>
                        <a:t>Deputy Chief judge</a:t>
                      </a:r>
                      <a:endParaRPr lang="en-CA" sz="1200" dirty="0"/>
                    </a:p>
                  </a:txBody>
                  <a:tcPr/>
                </a:tc>
                <a:tc>
                  <a:txBody>
                    <a:bodyPr/>
                    <a:lstStyle/>
                    <a:p>
                      <a:pPr algn="ctr"/>
                      <a:r>
                        <a:rPr lang="en-CA" sz="1200" dirty="0" smtClean="0"/>
                        <a:t>Patrick Whippey</a:t>
                      </a:r>
                      <a:br>
                        <a:rPr lang="en-CA" sz="1200" dirty="0" smtClean="0"/>
                      </a:br>
                      <a:r>
                        <a:rPr lang="en-CA" sz="1200" dirty="0" smtClean="0"/>
                        <a:t>Chief Judge</a:t>
                      </a:r>
                      <a:endParaRPr lang="en-CA" sz="1200" dirty="0"/>
                    </a:p>
                  </a:txBody>
                  <a:tcPr/>
                </a:tc>
                <a:tc>
                  <a:txBody>
                    <a:bodyPr/>
                    <a:lstStyle/>
                    <a:p>
                      <a:endParaRPr lang="en-CA" sz="1200"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139950" y="431800"/>
            <a:ext cx="5083175" cy="703263"/>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eaLnBrk="1" hangingPunct="1">
              <a:defRPr/>
            </a:pPr>
            <a:endParaRPr lang="en-US" sz="4400" b="1">
              <a:solidFill>
                <a:srgbClr val="F54211"/>
              </a:solidFill>
              <a:effectLst>
                <a:outerShdw blurRad="38100" dist="38100" dir="2700000" algn="tl">
                  <a:srgbClr val="000000"/>
                </a:outerShdw>
              </a:effectLst>
              <a:latin typeface="Arial" charset="0"/>
              <a:cs typeface="+mn-cs"/>
            </a:endParaRPr>
          </a:p>
        </p:txBody>
      </p:sp>
      <p:sp>
        <p:nvSpPr>
          <p:cNvPr id="2" name="Title 1"/>
          <p:cNvSpPr>
            <a:spLocks noGrp="1"/>
          </p:cNvSpPr>
          <p:nvPr>
            <p:ph type="title"/>
          </p:nvPr>
        </p:nvSpPr>
        <p:spPr>
          <a:xfrm>
            <a:off x="2139950" y="414338"/>
            <a:ext cx="4983163" cy="736600"/>
          </a:xfrm>
        </p:spPr>
        <p:txBody>
          <a:bodyPr/>
          <a:lstStyle/>
          <a:p>
            <a:pPr>
              <a:defRPr/>
            </a:pPr>
            <a:r>
              <a:rPr lang="en-CA" dirty="0" smtClean="0"/>
              <a:t>Cultural Sensitivity</a:t>
            </a:r>
            <a:endParaRPr lang="en-CA" dirty="0"/>
          </a:p>
        </p:txBody>
      </p:sp>
      <p:sp>
        <p:nvSpPr>
          <p:cNvPr id="98308" name="Content Placeholder 2"/>
          <p:cNvSpPr>
            <a:spLocks noGrp="1"/>
          </p:cNvSpPr>
          <p:nvPr>
            <p:ph idx="1"/>
          </p:nvPr>
        </p:nvSpPr>
        <p:spPr>
          <a:xfrm>
            <a:off x="165100" y="1957388"/>
            <a:ext cx="8229600" cy="4525962"/>
          </a:xfrm>
        </p:spPr>
        <p:txBody>
          <a:bodyPr/>
          <a:lstStyle/>
          <a:p>
            <a:r>
              <a:rPr lang="en-CA" altLang="en-US" smtClean="0"/>
              <a:t>In Muslim communities, it is not appropriate for girls to shake hands with men, and vice versa.</a:t>
            </a:r>
          </a:p>
          <a:p>
            <a:endParaRPr lang="en-CA" altLang="en-US" smtClean="0"/>
          </a:p>
          <a:p>
            <a:r>
              <a:rPr lang="en-CA" altLang="en-US" smtClean="0"/>
              <a:t>Let the student guide you in appropriate ways of greeting.</a:t>
            </a:r>
          </a:p>
        </p:txBody>
      </p:sp>
      <p:sp>
        <p:nvSpPr>
          <p:cNvPr id="4" name="Date Placeholder 3"/>
          <p:cNvSpPr>
            <a:spLocks noGrp="1"/>
          </p:cNvSpPr>
          <p:nvPr>
            <p:ph type="dt" sz="quarter" idx="10"/>
          </p:nvPr>
        </p:nvSpPr>
        <p:spPr/>
        <p:txBody>
          <a:bodyPr/>
          <a:lstStyle/>
          <a:p>
            <a:pPr>
              <a:defRPr/>
            </a:pPr>
            <a:fld id="{ACAF1BB3-182D-4EF2-A7ED-1027C98C6272}" type="datetime5">
              <a:rPr lang="en-US" smtClean="0"/>
              <a:pPr>
                <a:defRPr/>
              </a:pPr>
              <a:t>25-Apr-16</a:t>
            </a:fld>
            <a:endParaRPr lang="en-US" dirty="0"/>
          </a:p>
        </p:txBody>
      </p:sp>
      <p:sp>
        <p:nvSpPr>
          <p:cNvPr id="98310" name="Slide Number Placeholder 4"/>
          <p:cNvSpPr>
            <a:spLocks noGrp="1"/>
          </p:cNvSpPr>
          <p:nvPr>
            <p:ph type="sldNum" sz="quarter" idx="4294967295"/>
          </p:nvPr>
        </p:nvSpPr>
        <p:spPr>
          <a:xfrm>
            <a:off x="7906327" y="6245225"/>
            <a:ext cx="97674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3232B6"/>
                </a:solidFill>
                <a:latin typeface="Arial" panose="020B0604020202020204" pitchFamily="34" charset="0"/>
              </a:defRPr>
            </a:lvl1pPr>
            <a:lvl2pPr marL="742950" indent="-285750">
              <a:spcBef>
                <a:spcPct val="20000"/>
              </a:spcBef>
              <a:buChar char="–"/>
              <a:defRPr sz="2800">
                <a:solidFill>
                  <a:srgbClr val="3232B6"/>
                </a:solidFill>
                <a:latin typeface="Arial" panose="020B0604020202020204" pitchFamily="34" charset="0"/>
              </a:defRPr>
            </a:lvl2pPr>
            <a:lvl3pPr marL="1143000" indent="-228600">
              <a:spcBef>
                <a:spcPct val="20000"/>
              </a:spcBef>
              <a:buChar char="•"/>
              <a:defRPr sz="2400">
                <a:solidFill>
                  <a:srgbClr val="3232B6"/>
                </a:solidFill>
                <a:latin typeface="Arial" panose="020B0604020202020204" pitchFamily="34" charset="0"/>
              </a:defRPr>
            </a:lvl3pPr>
            <a:lvl4pPr marL="1600200" indent="-228600">
              <a:spcBef>
                <a:spcPct val="20000"/>
              </a:spcBef>
              <a:buChar char="–"/>
              <a:defRPr sz="2000">
                <a:solidFill>
                  <a:srgbClr val="3232B6"/>
                </a:solidFill>
                <a:latin typeface="Arial" panose="020B0604020202020204" pitchFamily="34" charset="0"/>
              </a:defRPr>
            </a:lvl4pPr>
            <a:lvl5pPr marL="2057400" indent="-228600">
              <a:spcBef>
                <a:spcPct val="20000"/>
              </a:spcBef>
              <a:buChar char="»"/>
              <a:defRPr sz="2000">
                <a:solidFill>
                  <a:srgbClr val="3232B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232B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232B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232B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232B6"/>
                </a:solidFill>
                <a:latin typeface="Arial" panose="020B0604020202020204" pitchFamily="34" charset="0"/>
              </a:defRPr>
            </a:lvl9pPr>
          </a:lstStyle>
          <a:p>
            <a:pPr algn="r">
              <a:spcBef>
                <a:spcPct val="0"/>
              </a:spcBef>
              <a:buFontTx/>
              <a:buNone/>
            </a:pPr>
            <a:fld id="{1E48B10C-4911-41A9-8AAD-833A608607D8}" type="slidenum">
              <a:rPr lang="en-US" altLang="en-US" sz="1400" smtClean="0"/>
              <a:pPr algn="r">
                <a:spcBef>
                  <a:spcPct val="0"/>
                </a:spcBef>
                <a:buFontTx/>
                <a:buNone/>
              </a:pPr>
              <a:t>20</a:t>
            </a:fld>
            <a:endParaRPr lang="en-US" altLang="en-US" sz="1400" dirty="0" smtClean="0"/>
          </a:p>
        </p:txBody>
      </p:sp>
    </p:spTree>
    <p:extLst>
      <p:ext uri="{BB962C8B-B14F-4D97-AF65-F5344CB8AC3E}">
        <p14:creationId xmlns:p14="http://schemas.microsoft.com/office/powerpoint/2010/main" val="6388969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139950" y="431800"/>
            <a:ext cx="5083175" cy="703263"/>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eaLnBrk="1" hangingPunct="1">
              <a:defRPr/>
            </a:pPr>
            <a:endParaRPr lang="en-US" sz="4400" b="1">
              <a:solidFill>
                <a:srgbClr val="F54211"/>
              </a:solidFill>
              <a:effectLst>
                <a:outerShdw blurRad="38100" dist="38100" dir="2700000" algn="tl">
                  <a:srgbClr val="000000"/>
                </a:outerShdw>
              </a:effectLst>
              <a:latin typeface="Arial" charset="0"/>
              <a:cs typeface="+mn-cs"/>
            </a:endParaRPr>
          </a:p>
        </p:txBody>
      </p:sp>
      <p:sp>
        <p:nvSpPr>
          <p:cNvPr id="2" name="Title 1"/>
          <p:cNvSpPr>
            <a:spLocks noGrp="1"/>
          </p:cNvSpPr>
          <p:nvPr>
            <p:ph type="title"/>
          </p:nvPr>
        </p:nvSpPr>
        <p:spPr>
          <a:xfrm>
            <a:off x="2139950" y="414338"/>
            <a:ext cx="4983163" cy="736600"/>
          </a:xfrm>
        </p:spPr>
        <p:txBody>
          <a:bodyPr/>
          <a:lstStyle/>
          <a:p>
            <a:pPr>
              <a:defRPr/>
            </a:pPr>
            <a:r>
              <a:rPr lang="en-CA" dirty="0" smtClean="0"/>
              <a:t>Coaching</a:t>
            </a:r>
            <a:endParaRPr lang="en-CA" dirty="0"/>
          </a:p>
        </p:txBody>
      </p:sp>
      <p:sp>
        <p:nvSpPr>
          <p:cNvPr id="99332" name="Content Placeholder 2"/>
          <p:cNvSpPr>
            <a:spLocks noGrp="1"/>
          </p:cNvSpPr>
          <p:nvPr>
            <p:ph idx="1"/>
          </p:nvPr>
        </p:nvSpPr>
        <p:spPr>
          <a:xfrm>
            <a:off x="238125" y="1563688"/>
            <a:ext cx="8229600" cy="4525962"/>
          </a:xfrm>
        </p:spPr>
        <p:txBody>
          <a:bodyPr/>
          <a:lstStyle/>
          <a:p>
            <a:r>
              <a:rPr lang="en-CA" altLang="en-US" dirty="0" smtClean="0"/>
              <a:t>Coaching can be provided by the Divisional Judges who will keep notes and include this in their decisions. </a:t>
            </a:r>
          </a:p>
          <a:p>
            <a:endParaRPr lang="en-CA" altLang="en-US" dirty="0"/>
          </a:p>
          <a:p>
            <a:r>
              <a:rPr lang="en-CA" altLang="en-US" dirty="0" smtClean="0"/>
              <a:t>Coaching is NOT to be provided by the Special Award Judges.</a:t>
            </a:r>
          </a:p>
        </p:txBody>
      </p:sp>
      <p:sp>
        <p:nvSpPr>
          <p:cNvPr id="4" name="Date Placeholder 3"/>
          <p:cNvSpPr>
            <a:spLocks noGrp="1"/>
          </p:cNvSpPr>
          <p:nvPr>
            <p:ph type="dt" sz="quarter" idx="10"/>
          </p:nvPr>
        </p:nvSpPr>
        <p:spPr/>
        <p:txBody>
          <a:bodyPr/>
          <a:lstStyle/>
          <a:p>
            <a:pPr>
              <a:defRPr/>
            </a:pPr>
            <a:fld id="{ACAF1BB3-182D-4EF2-A7ED-1027C98C6272}" type="datetime5">
              <a:rPr lang="en-US" smtClean="0"/>
              <a:pPr>
                <a:defRPr/>
              </a:pPr>
              <a:t>25-Apr-16</a:t>
            </a:fld>
            <a:endParaRPr lang="en-US" dirty="0"/>
          </a:p>
        </p:txBody>
      </p:sp>
      <p:sp>
        <p:nvSpPr>
          <p:cNvPr id="99334" name="Slide Number Placeholder 4"/>
          <p:cNvSpPr>
            <a:spLocks noGrp="1"/>
          </p:cNvSpPr>
          <p:nvPr>
            <p:ph type="sldNum" sz="quarter" idx="4294967295"/>
          </p:nvPr>
        </p:nvSpPr>
        <p:spPr>
          <a:xfrm>
            <a:off x="7703127" y="6245225"/>
            <a:ext cx="107834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3232B6"/>
                </a:solidFill>
                <a:latin typeface="Arial" panose="020B0604020202020204" pitchFamily="34" charset="0"/>
              </a:defRPr>
            </a:lvl1pPr>
            <a:lvl2pPr marL="742950" indent="-285750">
              <a:spcBef>
                <a:spcPct val="20000"/>
              </a:spcBef>
              <a:buChar char="–"/>
              <a:defRPr sz="2800">
                <a:solidFill>
                  <a:srgbClr val="3232B6"/>
                </a:solidFill>
                <a:latin typeface="Arial" panose="020B0604020202020204" pitchFamily="34" charset="0"/>
              </a:defRPr>
            </a:lvl2pPr>
            <a:lvl3pPr marL="1143000" indent="-228600">
              <a:spcBef>
                <a:spcPct val="20000"/>
              </a:spcBef>
              <a:buChar char="•"/>
              <a:defRPr sz="2400">
                <a:solidFill>
                  <a:srgbClr val="3232B6"/>
                </a:solidFill>
                <a:latin typeface="Arial" panose="020B0604020202020204" pitchFamily="34" charset="0"/>
              </a:defRPr>
            </a:lvl3pPr>
            <a:lvl4pPr marL="1600200" indent="-228600">
              <a:spcBef>
                <a:spcPct val="20000"/>
              </a:spcBef>
              <a:buChar char="–"/>
              <a:defRPr sz="2000">
                <a:solidFill>
                  <a:srgbClr val="3232B6"/>
                </a:solidFill>
                <a:latin typeface="Arial" panose="020B0604020202020204" pitchFamily="34" charset="0"/>
              </a:defRPr>
            </a:lvl4pPr>
            <a:lvl5pPr marL="2057400" indent="-228600">
              <a:spcBef>
                <a:spcPct val="20000"/>
              </a:spcBef>
              <a:buChar char="»"/>
              <a:defRPr sz="2000">
                <a:solidFill>
                  <a:srgbClr val="3232B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232B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232B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232B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232B6"/>
                </a:solidFill>
                <a:latin typeface="Arial" panose="020B0604020202020204" pitchFamily="34" charset="0"/>
              </a:defRPr>
            </a:lvl9pPr>
          </a:lstStyle>
          <a:p>
            <a:pPr algn="r">
              <a:spcBef>
                <a:spcPct val="0"/>
              </a:spcBef>
              <a:buFontTx/>
              <a:buNone/>
            </a:pPr>
            <a:fld id="{C8133CDE-1EFA-493D-A443-98D4424E2079}" type="slidenum">
              <a:rPr lang="en-US" altLang="en-US" sz="1400" smtClean="0"/>
              <a:pPr algn="r">
                <a:spcBef>
                  <a:spcPct val="0"/>
                </a:spcBef>
                <a:buFontTx/>
                <a:buNone/>
              </a:pPr>
              <a:t>21</a:t>
            </a:fld>
            <a:endParaRPr lang="en-US" altLang="en-US" sz="1400" dirty="0" smtClean="0"/>
          </a:p>
        </p:txBody>
      </p:sp>
    </p:spTree>
    <p:extLst>
      <p:ext uri="{BB962C8B-B14F-4D97-AF65-F5344CB8AC3E}">
        <p14:creationId xmlns:p14="http://schemas.microsoft.com/office/powerpoint/2010/main" val="3210380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fld id="{7BA389DC-4494-4CEE-A745-79B1D0E24B36}" type="datetime5">
              <a:rPr lang="en-US" smtClean="0"/>
              <a:pPr/>
              <a:t>25-Apr-16</a:t>
            </a:fld>
            <a:endParaRPr lang="en-US" smtClean="0"/>
          </a:p>
        </p:txBody>
      </p:sp>
      <p:sp>
        <p:nvSpPr>
          <p:cNvPr id="13316" name="Slide Number Placeholder 5"/>
          <p:cNvSpPr>
            <a:spLocks noGrp="1"/>
          </p:cNvSpPr>
          <p:nvPr>
            <p:ph type="sldNum" sz="quarter" idx="12"/>
          </p:nvPr>
        </p:nvSpPr>
        <p:spPr>
          <a:noFill/>
        </p:spPr>
        <p:txBody>
          <a:bodyPr/>
          <a:lstStyle/>
          <a:p>
            <a:fld id="{379F9C0B-ECB5-4A14-B585-804DD8155D5E}" type="slidenum">
              <a:rPr lang="en-US" smtClean="0"/>
              <a:pPr/>
              <a:t>22</a:t>
            </a:fld>
            <a:endParaRPr lang="en-US" smtClean="0"/>
          </a:p>
        </p:txBody>
      </p:sp>
      <p:sp>
        <p:nvSpPr>
          <p:cNvPr id="22532" name="Rectangle 4"/>
          <p:cNvSpPr>
            <a:spLocks noChangeArrowheads="1"/>
          </p:cNvSpPr>
          <p:nvPr/>
        </p:nvSpPr>
        <p:spPr bwMode="auto">
          <a:xfrm>
            <a:off x="1608138" y="487363"/>
            <a:ext cx="6234112" cy="70167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22530" name="Rectangle 2"/>
          <p:cNvSpPr>
            <a:spLocks noGrp="1" noChangeArrowheads="1"/>
          </p:cNvSpPr>
          <p:nvPr>
            <p:ph type="title"/>
          </p:nvPr>
        </p:nvSpPr>
        <p:spPr>
          <a:xfrm>
            <a:off x="1676400" y="457200"/>
            <a:ext cx="6110288" cy="730250"/>
          </a:xfrm>
        </p:spPr>
        <p:txBody>
          <a:bodyPr/>
          <a:lstStyle/>
          <a:p>
            <a:pPr eaLnBrk="1" hangingPunct="1">
              <a:defRPr/>
            </a:pPr>
            <a:r>
              <a:rPr lang="en-US" sz="3600" smtClean="0"/>
              <a:t>Elementary School Students</a:t>
            </a:r>
          </a:p>
        </p:txBody>
      </p:sp>
      <p:sp>
        <p:nvSpPr>
          <p:cNvPr id="13319" name="Rectangle 3"/>
          <p:cNvSpPr>
            <a:spLocks noGrp="1" noChangeArrowheads="1"/>
          </p:cNvSpPr>
          <p:nvPr>
            <p:ph type="body" idx="1"/>
          </p:nvPr>
        </p:nvSpPr>
        <p:spPr>
          <a:xfrm>
            <a:off x="457199" y="1722438"/>
            <a:ext cx="8557491" cy="4525962"/>
          </a:xfrm>
          <a:noFill/>
        </p:spPr>
        <p:txBody>
          <a:bodyPr/>
          <a:lstStyle/>
          <a:p>
            <a:pPr eaLnBrk="1" hangingPunct="1">
              <a:buClr>
                <a:srgbClr val="6D48B8"/>
              </a:buClr>
            </a:pPr>
            <a:r>
              <a:rPr lang="en-US" sz="2800" dirty="0" smtClean="0">
                <a:solidFill>
                  <a:srgbClr val="0000CC"/>
                </a:solidFill>
              </a:rPr>
              <a:t>Most judges will see only elementary school students.</a:t>
            </a:r>
          </a:p>
          <a:p>
            <a:pPr eaLnBrk="1" hangingPunct="1">
              <a:buClr>
                <a:srgbClr val="6D48B8"/>
              </a:buClr>
            </a:pPr>
            <a:r>
              <a:rPr lang="en-US" sz="2800" dirty="0" smtClean="0">
                <a:solidFill>
                  <a:srgbClr val="0000CC"/>
                </a:solidFill>
              </a:rPr>
              <a:t>One of them may be turn into one of the best young scientists in Canada.</a:t>
            </a:r>
          </a:p>
          <a:p>
            <a:pPr eaLnBrk="1" hangingPunct="1">
              <a:buClr>
                <a:srgbClr val="6D48B8"/>
              </a:buClr>
            </a:pPr>
            <a:r>
              <a:rPr lang="en-US" sz="2800" dirty="0" smtClean="0">
                <a:solidFill>
                  <a:srgbClr val="0000CC"/>
                </a:solidFill>
              </a:rPr>
              <a:t>The three rules:</a:t>
            </a:r>
          </a:p>
          <a:p>
            <a:pPr lvl="1" eaLnBrk="1" hangingPunct="1">
              <a:buClr>
                <a:srgbClr val="6D48B8"/>
              </a:buClr>
            </a:pPr>
            <a:r>
              <a:rPr lang="en-US" sz="2400" dirty="0" smtClean="0">
                <a:solidFill>
                  <a:srgbClr val="F54211"/>
                </a:solidFill>
              </a:rPr>
              <a:t>Encourage</a:t>
            </a:r>
          </a:p>
          <a:p>
            <a:pPr lvl="1" eaLnBrk="1" hangingPunct="1">
              <a:buClr>
                <a:srgbClr val="6D48B8"/>
              </a:buClr>
            </a:pPr>
            <a:r>
              <a:rPr lang="en-US" sz="2400" dirty="0" smtClean="0">
                <a:solidFill>
                  <a:srgbClr val="F54211"/>
                </a:solidFill>
              </a:rPr>
              <a:t>Encourage</a:t>
            </a:r>
          </a:p>
          <a:p>
            <a:pPr lvl="1" eaLnBrk="1" hangingPunct="1">
              <a:buClr>
                <a:srgbClr val="6D48B8"/>
              </a:buClr>
            </a:pPr>
            <a:r>
              <a:rPr lang="en-US" sz="2400" dirty="0" smtClean="0">
                <a:solidFill>
                  <a:srgbClr val="F54211"/>
                </a:solidFill>
              </a:rPr>
              <a:t>Encourage</a:t>
            </a:r>
          </a:p>
          <a:p>
            <a:pPr eaLnBrk="1" hangingPunct="1">
              <a:buClr>
                <a:srgbClr val="6D48B8"/>
              </a:buClr>
            </a:pPr>
            <a:r>
              <a:rPr lang="en-US" dirty="0" smtClean="0"/>
              <a:t>Many will be studies, not experiments.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fld id="{A5F6EE93-7C77-4337-8FCE-9FDAAA7521F4}" type="datetime5">
              <a:rPr lang="en-US" smtClean="0"/>
              <a:pPr/>
              <a:t>25-Apr-16</a:t>
            </a:fld>
            <a:endParaRPr lang="en-US" smtClean="0"/>
          </a:p>
        </p:txBody>
      </p:sp>
      <p:sp>
        <p:nvSpPr>
          <p:cNvPr id="43012" name="Slide Number Placeholder 5"/>
          <p:cNvSpPr>
            <a:spLocks noGrp="1"/>
          </p:cNvSpPr>
          <p:nvPr>
            <p:ph type="sldNum" sz="quarter" idx="12"/>
          </p:nvPr>
        </p:nvSpPr>
        <p:spPr>
          <a:noFill/>
        </p:spPr>
        <p:txBody>
          <a:bodyPr/>
          <a:lstStyle/>
          <a:p>
            <a:fld id="{63D3FD29-21AA-45C8-B1A6-97D73BC81870}" type="slidenum">
              <a:rPr lang="en-US" smtClean="0"/>
              <a:pPr/>
              <a:t>23</a:t>
            </a:fld>
            <a:endParaRPr lang="en-US" smtClean="0"/>
          </a:p>
        </p:txBody>
      </p:sp>
      <p:sp>
        <p:nvSpPr>
          <p:cNvPr id="76802" name="Rectangle 2"/>
          <p:cNvSpPr>
            <a:spLocks noChangeArrowheads="1"/>
          </p:cNvSpPr>
          <p:nvPr/>
        </p:nvSpPr>
        <p:spPr bwMode="auto">
          <a:xfrm>
            <a:off x="3694545" y="538163"/>
            <a:ext cx="1607128" cy="677862"/>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76803" name="Rectangle 3"/>
          <p:cNvSpPr>
            <a:spLocks noGrp="1" noChangeArrowheads="1"/>
          </p:cNvSpPr>
          <p:nvPr>
            <p:ph type="title"/>
          </p:nvPr>
        </p:nvSpPr>
        <p:spPr>
          <a:xfrm>
            <a:off x="3648364" y="412750"/>
            <a:ext cx="1681018" cy="866775"/>
          </a:xfrm>
        </p:spPr>
        <p:txBody>
          <a:bodyPr/>
          <a:lstStyle/>
          <a:p>
            <a:pPr eaLnBrk="1" hangingPunct="1">
              <a:defRPr/>
            </a:pPr>
            <a:r>
              <a:rPr lang="en-US" sz="3600" dirty="0" smtClean="0"/>
              <a:t>OOPS</a:t>
            </a:r>
          </a:p>
        </p:txBody>
      </p:sp>
      <p:sp>
        <p:nvSpPr>
          <p:cNvPr id="43015" name="Rectangle 4"/>
          <p:cNvSpPr>
            <a:spLocks noGrp="1" noChangeArrowheads="1"/>
          </p:cNvSpPr>
          <p:nvPr>
            <p:ph type="body" idx="1"/>
          </p:nvPr>
        </p:nvSpPr>
        <p:spPr>
          <a:xfrm>
            <a:off x="457200" y="1600200"/>
            <a:ext cx="8229600" cy="2133600"/>
          </a:xfrm>
        </p:spPr>
        <p:txBody>
          <a:bodyPr/>
          <a:lstStyle/>
          <a:p>
            <a:pPr eaLnBrk="1" hangingPunct="1"/>
            <a:r>
              <a:rPr lang="en-US" sz="2800" dirty="0" smtClean="0"/>
              <a:t>The following slides show various ways a judge might convey non-verbal information.</a:t>
            </a:r>
          </a:p>
          <a:p>
            <a:pPr eaLnBrk="1" hangingPunct="1">
              <a:buFontTx/>
              <a:buNone/>
            </a:pPr>
            <a:endParaRPr lang="en-US" sz="2800" dirty="0" smtClean="0"/>
          </a:p>
          <a:p>
            <a:pPr eaLnBrk="1" hangingPunct="1"/>
            <a:r>
              <a:rPr lang="en-US" sz="2800" dirty="0" smtClean="0"/>
              <a:t>Which is the most appropriate?</a:t>
            </a:r>
          </a:p>
          <a:p>
            <a:pPr eaLnBrk="1" hangingPunct="1">
              <a:buFontTx/>
              <a:buNone/>
            </a:pPr>
            <a:endParaRPr 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fld id="{A738A93B-97D9-42FD-A865-6986C949E4CF}" type="datetime5">
              <a:rPr lang="en-US" smtClean="0"/>
              <a:pPr/>
              <a:t>25-Apr-16</a:t>
            </a:fld>
            <a:endParaRPr lang="en-US" smtClean="0"/>
          </a:p>
        </p:txBody>
      </p:sp>
      <p:sp>
        <p:nvSpPr>
          <p:cNvPr id="44035" name="Footer Placeholder 4"/>
          <p:cNvSpPr>
            <a:spLocks noGrp="1"/>
          </p:cNvSpPr>
          <p:nvPr>
            <p:ph type="ftr" sz="quarter" idx="4294967295"/>
          </p:nvPr>
        </p:nvSpPr>
        <p:spPr>
          <a:xfrm>
            <a:off x="3124200" y="6245225"/>
            <a:ext cx="2895600" cy="476250"/>
          </a:xfrm>
          <a:prstGeom prst="rect">
            <a:avLst/>
          </a:prstGeom>
          <a:noFill/>
        </p:spPr>
        <p:txBody>
          <a:bodyPr/>
          <a:lstStyle/>
          <a:p>
            <a:r>
              <a:rPr lang="en-US" dirty="0" smtClean="0"/>
              <a:t>TVSEF Judges Briefing </a:t>
            </a:r>
          </a:p>
        </p:txBody>
      </p:sp>
      <p:sp>
        <p:nvSpPr>
          <p:cNvPr id="44036" name="Slide Number Placeholder 5"/>
          <p:cNvSpPr>
            <a:spLocks noGrp="1"/>
          </p:cNvSpPr>
          <p:nvPr>
            <p:ph type="sldNum" sz="quarter" idx="12"/>
          </p:nvPr>
        </p:nvSpPr>
        <p:spPr>
          <a:noFill/>
        </p:spPr>
        <p:txBody>
          <a:bodyPr/>
          <a:lstStyle/>
          <a:p>
            <a:fld id="{AA51538A-494E-4B88-BC2F-49B3C39A3F44}" type="slidenum">
              <a:rPr lang="en-US" smtClean="0"/>
              <a:pPr/>
              <a:t>24</a:t>
            </a:fld>
            <a:endParaRPr lang="en-US" smtClean="0"/>
          </a:p>
        </p:txBody>
      </p:sp>
      <p:sp>
        <p:nvSpPr>
          <p:cNvPr id="77826" name="Rectangle 2"/>
          <p:cNvSpPr>
            <a:spLocks noGrp="1" noChangeArrowheads="1"/>
          </p:cNvSpPr>
          <p:nvPr>
            <p:ph type="title"/>
          </p:nvPr>
        </p:nvSpPr>
        <p:spPr/>
        <p:txBody>
          <a:bodyPr/>
          <a:lstStyle/>
          <a:p>
            <a:pPr eaLnBrk="1" hangingPunct="1">
              <a:defRPr/>
            </a:pPr>
            <a:r>
              <a:rPr lang="en-US" smtClean="0"/>
              <a:t>Body Language 2</a:t>
            </a:r>
          </a:p>
        </p:txBody>
      </p:sp>
      <p:pic>
        <p:nvPicPr>
          <p:cNvPr id="44038" name="Picture 3" descr="body_language_0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fld id="{3D8D2092-14AF-46CF-B31B-056CE5A7E0FF}" type="datetime5">
              <a:rPr lang="en-US" smtClean="0"/>
              <a:pPr/>
              <a:t>25-Apr-16</a:t>
            </a:fld>
            <a:endParaRPr lang="en-US" smtClean="0"/>
          </a:p>
        </p:txBody>
      </p:sp>
      <p:sp>
        <p:nvSpPr>
          <p:cNvPr id="45060" name="Slide Number Placeholder 5"/>
          <p:cNvSpPr>
            <a:spLocks noGrp="1"/>
          </p:cNvSpPr>
          <p:nvPr>
            <p:ph type="sldNum" sz="quarter" idx="12"/>
          </p:nvPr>
        </p:nvSpPr>
        <p:spPr>
          <a:noFill/>
        </p:spPr>
        <p:txBody>
          <a:bodyPr/>
          <a:lstStyle/>
          <a:p>
            <a:fld id="{1913537A-A241-40D9-A923-83772453A40B}" type="slidenum">
              <a:rPr lang="en-US" smtClean="0"/>
              <a:pPr/>
              <a:t>25</a:t>
            </a:fld>
            <a:endParaRPr lang="en-US" smtClean="0"/>
          </a:p>
        </p:txBody>
      </p:sp>
      <p:sp>
        <p:nvSpPr>
          <p:cNvPr id="78850" name="Rectangle 2"/>
          <p:cNvSpPr>
            <a:spLocks noChangeArrowheads="1"/>
          </p:cNvSpPr>
          <p:nvPr/>
        </p:nvSpPr>
        <p:spPr bwMode="auto">
          <a:xfrm>
            <a:off x="3486150" y="446088"/>
            <a:ext cx="1958975" cy="78422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78851" name="Rectangle 3"/>
          <p:cNvSpPr>
            <a:spLocks noGrp="1" noChangeArrowheads="1"/>
          </p:cNvSpPr>
          <p:nvPr>
            <p:ph type="title"/>
          </p:nvPr>
        </p:nvSpPr>
        <p:spPr>
          <a:xfrm>
            <a:off x="3413125" y="503238"/>
            <a:ext cx="2179638" cy="641350"/>
          </a:xfrm>
        </p:spPr>
        <p:txBody>
          <a:bodyPr/>
          <a:lstStyle/>
          <a:p>
            <a:pPr eaLnBrk="1" hangingPunct="1">
              <a:defRPr/>
            </a:pPr>
            <a:r>
              <a:rPr lang="en-US" sz="3600" smtClean="0"/>
              <a:t>OOPS 1</a:t>
            </a:r>
          </a:p>
        </p:txBody>
      </p:sp>
      <p:sp>
        <p:nvSpPr>
          <p:cNvPr id="78852" name="Rectangle 4"/>
          <p:cNvSpPr>
            <a:spLocks noGrp="1" noChangeArrowheads="1"/>
          </p:cNvSpPr>
          <p:nvPr>
            <p:ph type="body" idx="1"/>
          </p:nvPr>
        </p:nvSpPr>
        <p:spPr>
          <a:xfrm>
            <a:off x="457200" y="1600200"/>
            <a:ext cx="8229600" cy="3886200"/>
          </a:xfrm>
        </p:spPr>
        <p:txBody>
          <a:bodyPr/>
          <a:lstStyle/>
          <a:p>
            <a:pPr marL="0" indent="0" eaLnBrk="1" hangingPunct="1">
              <a:buFontTx/>
              <a:buNone/>
            </a:pPr>
            <a:r>
              <a:rPr lang="en-US" sz="2800" dirty="0" smtClean="0"/>
              <a:t>Had a call this afternoon from a parent of a senior finalist who said that his son was "</a:t>
            </a:r>
            <a:r>
              <a:rPr lang="en-US" sz="2800" i="1" dirty="0" smtClean="0">
                <a:solidFill>
                  <a:srgbClr val="800080"/>
                </a:solidFill>
              </a:rPr>
              <a:t>devastated</a:t>
            </a:r>
            <a:r>
              <a:rPr lang="en-US" sz="2800" dirty="0" smtClean="0"/>
              <a:t>" at the award ceremony because the judges had told him he had "</a:t>
            </a:r>
            <a:r>
              <a:rPr lang="en-US" sz="2800" i="1" dirty="0" smtClean="0">
                <a:solidFill>
                  <a:srgbClr val="800080"/>
                </a:solidFill>
              </a:rPr>
              <a:t>an amazing project</a:t>
            </a:r>
            <a:r>
              <a:rPr lang="en-US" sz="2800" dirty="0" smtClean="0"/>
              <a:t>," that "</a:t>
            </a:r>
            <a:r>
              <a:rPr lang="en-US" sz="2800" i="1" dirty="0" smtClean="0">
                <a:solidFill>
                  <a:srgbClr val="800080"/>
                </a:solidFill>
              </a:rPr>
              <a:t>it was likely to win a Gold Medal</a:t>
            </a:r>
            <a:r>
              <a:rPr lang="en-US" sz="2800" dirty="0" smtClean="0"/>
              <a:t>" and that his project was "</a:t>
            </a:r>
            <a:r>
              <a:rPr lang="en-US" sz="2800" i="1" dirty="0" smtClean="0">
                <a:solidFill>
                  <a:srgbClr val="800080"/>
                </a:solidFill>
              </a:rPr>
              <a:t>one likely to be chosen to go to the CWSF</a:t>
            </a:r>
            <a:r>
              <a:rPr lang="en-US" sz="2800" dirty="0" smtClean="0"/>
              <a:t>." </a:t>
            </a:r>
          </a:p>
          <a:p>
            <a:pPr marL="0" indent="0" eaLnBrk="1" hangingPunct="1">
              <a:buFontTx/>
              <a:buNone/>
            </a:pPr>
            <a:endParaRPr lang="en-US" sz="2800" dirty="0" smtClean="0"/>
          </a:p>
          <a:p>
            <a:pPr marL="0" indent="0" algn="ctr" eaLnBrk="1" hangingPunct="1">
              <a:buFontTx/>
              <a:buNone/>
            </a:pPr>
            <a:r>
              <a:rPr lang="en-US" sz="2800" i="1" dirty="0" smtClean="0">
                <a:solidFill>
                  <a:srgbClr val="FF3300"/>
                </a:solidFill>
              </a:rPr>
              <a:t>The project received a Bronze Medal</a:t>
            </a:r>
            <a:r>
              <a:rPr lang="en-US" sz="2800" dirty="0" smtClean="0">
                <a:solidFill>
                  <a:srgbClr val="FF3300"/>
                </a:solidFill>
              </a:rPr>
              <a:t>.</a:t>
            </a:r>
          </a:p>
        </p:txBody>
      </p:sp>
      <p:sp>
        <p:nvSpPr>
          <p:cNvPr id="78853" name="Rectangle 5"/>
          <p:cNvSpPr>
            <a:spLocks noChangeArrowheads="1"/>
          </p:cNvSpPr>
          <p:nvPr/>
        </p:nvSpPr>
        <p:spPr bwMode="auto">
          <a:xfrm>
            <a:off x="290512" y="1509929"/>
            <a:ext cx="8350250" cy="4433888"/>
          </a:xfrm>
          <a:prstGeom prst="rect">
            <a:avLst/>
          </a:prstGeom>
          <a:solidFill>
            <a:schemeClr val="bg1"/>
          </a:solidFill>
          <a:ln w="9525">
            <a:noFill/>
            <a:miter lim="800000"/>
            <a:headEnd/>
            <a:tailEnd/>
          </a:ln>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8852">
                                            <p:txEl>
                                              <p:pRg st="2" end="2"/>
                                            </p:txEl>
                                          </p:spTgt>
                                        </p:tgtEl>
                                        <p:attrNameLst>
                                          <p:attrName>style.visibility</p:attrName>
                                        </p:attrNameLst>
                                      </p:cBhvr>
                                      <p:to>
                                        <p:strVal val="visible"/>
                                      </p:to>
                                    </p:set>
                                    <p:animEffect transition="in" filter="fade">
                                      <p:cBhvr>
                                        <p:cTn id="7" dur="2000"/>
                                        <p:tgtEl>
                                          <p:spTgt spid="7885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8853"/>
                                        </p:tgtEl>
                                        <p:attrNameLst>
                                          <p:attrName>style.visibility</p:attrName>
                                        </p:attrNameLst>
                                      </p:cBhvr>
                                      <p:to>
                                        <p:strVal val="visible"/>
                                      </p:to>
                                    </p:set>
                                    <p:anim calcmode="lin" valueType="num">
                                      <p:cBhvr additive="base">
                                        <p:cTn id="12" dur="500" fill="hold"/>
                                        <p:tgtEl>
                                          <p:spTgt spid="78853"/>
                                        </p:tgtEl>
                                        <p:attrNameLst>
                                          <p:attrName>ppt_x</p:attrName>
                                        </p:attrNameLst>
                                      </p:cBhvr>
                                      <p:tavLst>
                                        <p:tav tm="0">
                                          <p:val>
                                            <p:strVal val="#ppt_x"/>
                                          </p:val>
                                        </p:tav>
                                        <p:tav tm="100000">
                                          <p:val>
                                            <p:strVal val="#ppt_x"/>
                                          </p:val>
                                        </p:tav>
                                      </p:tavLst>
                                    </p:anim>
                                    <p:anim calcmode="lin" valueType="num">
                                      <p:cBhvr additive="base">
                                        <p:cTn id="13" dur="500" fill="hold"/>
                                        <p:tgtEl>
                                          <p:spTgt spid="788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noFill/>
        </p:spPr>
        <p:txBody>
          <a:bodyPr/>
          <a:lstStyle/>
          <a:p>
            <a:fld id="{514C1D33-7137-4BFE-8731-3D1BB00A798E}" type="datetime5">
              <a:rPr lang="en-US" smtClean="0"/>
              <a:pPr/>
              <a:t>25-Apr-16</a:t>
            </a:fld>
            <a:endParaRPr lang="en-US" smtClean="0"/>
          </a:p>
        </p:txBody>
      </p:sp>
      <p:sp>
        <p:nvSpPr>
          <p:cNvPr id="46083" name="Footer Placeholder 4"/>
          <p:cNvSpPr>
            <a:spLocks noGrp="1"/>
          </p:cNvSpPr>
          <p:nvPr>
            <p:ph type="ftr" sz="quarter" idx="4294967295"/>
          </p:nvPr>
        </p:nvSpPr>
        <p:spPr>
          <a:xfrm>
            <a:off x="3124200" y="6245225"/>
            <a:ext cx="2895600" cy="476250"/>
          </a:xfrm>
          <a:prstGeom prst="rect">
            <a:avLst/>
          </a:prstGeom>
          <a:noFill/>
        </p:spPr>
        <p:txBody>
          <a:bodyPr/>
          <a:lstStyle/>
          <a:p>
            <a:r>
              <a:rPr lang="en-US" dirty="0" smtClean="0"/>
              <a:t>TVSEF Judges Briefing </a:t>
            </a:r>
          </a:p>
        </p:txBody>
      </p:sp>
      <p:sp>
        <p:nvSpPr>
          <p:cNvPr id="46084" name="Slide Number Placeholder 5"/>
          <p:cNvSpPr>
            <a:spLocks noGrp="1"/>
          </p:cNvSpPr>
          <p:nvPr>
            <p:ph type="sldNum" sz="quarter" idx="12"/>
          </p:nvPr>
        </p:nvSpPr>
        <p:spPr>
          <a:noFill/>
        </p:spPr>
        <p:txBody>
          <a:bodyPr/>
          <a:lstStyle/>
          <a:p>
            <a:fld id="{2C1ECFA2-257C-46B9-939B-F6C4AA723424}" type="slidenum">
              <a:rPr lang="en-US" smtClean="0"/>
              <a:pPr/>
              <a:t>26</a:t>
            </a:fld>
            <a:endParaRPr lang="en-US" smtClean="0"/>
          </a:p>
        </p:txBody>
      </p:sp>
      <p:sp>
        <p:nvSpPr>
          <p:cNvPr id="79874" name="Rectangle 2"/>
          <p:cNvSpPr>
            <a:spLocks noGrp="1" noChangeArrowheads="1"/>
          </p:cNvSpPr>
          <p:nvPr>
            <p:ph type="title"/>
          </p:nvPr>
        </p:nvSpPr>
        <p:spPr/>
        <p:txBody>
          <a:bodyPr/>
          <a:lstStyle/>
          <a:p>
            <a:pPr eaLnBrk="1" hangingPunct="1">
              <a:defRPr/>
            </a:pPr>
            <a:endParaRPr lang="en-CA" smtClean="0"/>
          </a:p>
        </p:txBody>
      </p:sp>
      <p:pic>
        <p:nvPicPr>
          <p:cNvPr id="46086" name="Picture 3" descr="CWSF 2005 035b"/>
          <p:cNvPicPr>
            <a:picLocks noChangeAspect="1" noChangeArrowheads="1"/>
          </p:cNvPicPr>
          <p:nvPr/>
        </p:nvPicPr>
        <p:blipFill>
          <a:blip r:embed="rId3" cstate="print"/>
          <a:srcRect/>
          <a:stretch>
            <a:fillRect/>
          </a:stretch>
        </p:blipFill>
        <p:spPr bwMode="auto">
          <a:xfrm>
            <a:off x="0" y="0"/>
            <a:ext cx="9144000" cy="7056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p:spPr>
        <p:txBody>
          <a:bodyPr/>
          <a:lstStyle/>
          <a:p>
            <a:fld id="{CB857BBB-FF7A-49C5-A5AA-5A091A2066BD}" type="datetime5">
              <a:rPr lang="en-US" smtClean="0"/>
              <a:pPr/>
              <a:t>25-Apr-16</a:t>
            </a:fld>
            <a:endParaRPr lang="en-US" smtClean="0"/>
          </a:p>
        </p:txBody>
      </p:sp>
      <p:sp>
        <p:nvSpPr>
          <p:cNvPr id="47108" name="Slide Number Placeholder 5"/>
          <p:cNvSpPr>
            <a:spLocks noGrp="1"/>
          </p:cNvSpPr>
          <p:nvPr>
            <p:ph type="sldNum" sz="quarter" idx="12"/>
          </p:nvPr>
        </p:nvSpPr>
        <p:spPr>
          <a:noFill/>
        </p:spPr>
        <p:txBody>
          <a:bodyPr/>
          <a:lstStyle/>
          <a:p>
            <a:fld id="{2D550B7F-BE28-4596-A699-E5A5225D5B50}" type="slidenum">
              <a:rPr lang="en-US" smtClean="0"/>
              <a:pPr/>
              <a:t>27</a:t>
            </a:fld>
            <a:endParaRPr lang="en-US" smtClean="0"/>
          </a:p>
        </p:txBody>
      </p:sp>
      <p:sp>
        <p:nvSpPr>
          <p:cNvPr id="80898" name="Rectangle 2"/>
          <p:cNvSpPr>
            <a:spLocks noChangeArrowheads="1"/>
          </p:cNvSpPr>
          <p:nvPr/>
        </p:nvSpPr>
        <p:spPr bwMode="auto">
          <a:xfrm>
            <a:off x="3486150" y="446088"/>
            <a:ext cx="2139950" cy="78422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80899" name="Rectangle 3"/>
          <p:cNvSpPr>
            <a:spLocks noGrp="1" noChangeArrowheads="1"/>
          </p:cNvSpPr>
          <p:nvPr>
            <p:ph type="title"/>
          </p:nvPr>
        </p:nvSpPr>
        <p:spPr>
          <a:xfrm>
            <a:off x="3367088" y="473075"/>
            <a:ext cx="2303462" cy="671513"/>
          </a:xfrm>
        </p:spPr>
        <p:txBody>
          <a:bodyPr/>
          <a:lstStyle/>
          <a:p>
            <a:pPr eaLnBrk="1" hangingPunct="1">
              <a:defRPr/>
            </a:pPr>
            <a:r>
              <a:rPr lang="en-US" sz="3600" smtClean="0"/>
              <a:t>OOPS 2</a:t>
            </a:r>
          </a:p>
        </p:txBody>
      </p:sp>
      <p:sp>
        <p:nvSpPr>
          <p:cNvPr id="80900" name="Rectangle 4"/>
          <p:cNvSpPr>
            <a:spLocks noGrp="1" noChangeArrowheads="1"/>
          </p:cNvSpPr>
          <p:nvPr>
            <p:ph type="body" idx="1"/>
          </p:nvPr>
        </p:nvSpPr>
        <p:spPr>
          <a:xfrm>
            <a:off x="457200" y="1600200"/>
            <a:ext cx="8229600" cy="2438400"/>
          </a:xfrm>
        </p:spPr>
        <p:txBody>
          <a:bodyPr/>
          <a:lstStyle/>
          <a:p>
            <a:pPr eaLnBrk="1" hangingPunct="1"/>
            <a:r>
              <a:rPr lang="en-US" dirty="0" smtClean="0"/>
              <a:t>How did you get selected to come to the Thames Valley Science &amp; Engineering Fair?</a:t>
            </a:r>
          </a:p>
          <a:p>
            <a:pPr eaLnBrk="1" hangingPunct="1"/>
            <a:endParaRPr lang="en-US" dirty="0" smtClean="0"/>
          </a:p>
          <a:p>
            <a:pPr eaLnBrk="1" hangingPunct="1"/>
            <a:r>
              <a:rPr lang="en-US" i="1" dirty="0" smtClean="0">
                <a:solidFill>
                  <a:srgbClr val="FF3300"/>
                </a:solidFill>
              </a:rPr>
              <a:t>You </a:t>
            </a:r>
            <a:r>
              <a:rPr lang="en-US" i="1" dirty="0" err="1" smtClean="0">
                <a:solidFill>
                  <a:srgbClr val="FF3300"/>
                </a:solidFill>
              </a:rPr>
              <a:t>woudn’t</a:t>
            </a:r>
            <a:r>
              <a:rPr lang="en-US" i="1" dirty="0" smtClean="0">
                <a:solidFill>
                  <a:srgbClr val="FF3300"/>
                </a:solidFill>
              </a:rPr>
              <a:t> get selected from MY school.</a:t>
            </a:r>
          </a:p>
        </p:txBody>
      </p:sp>
      <p:sp>
        <p:nvSpPr>
          <p:cNvPr id="80901" name="Rectangle 5"/>
          <p:cNvSpPr>
            <a:spLocks noChangeArrowheads="1"/>
          </p:cNvSpPr>
          <p:nvPr/>
        </p:nvSpPr>
        <p:spPr bwMode="auto">
          <a:xfrm>
            <a:off x="250031" y="1685925"/>
            <a:ext cx="8643937" cy="4024313"/>
          </a:xfrm>
          <a:prstGeom prst="rect">
            <a:avLst/>
          </a:prstGeom>
          <a:solidFill>
            <a:schemeClr val="bg1"/>
          </a:solidFill>
          <a:ln w="9525">
            <a:noFill/>
            <a:miter lim="800000"/>
            <a:headEnd/>
            <a:tailEnd/>
          </a:ln>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900">
                                            <p:txEl>
                                              <p:pRg st="2" end="2"/>
                                            </p:txEl>
                                          </p:spTgt>
                                        </p:tgtEl>
                                        <p:attrNameLst>
                                          <p:attrName>style.visibility</p:attrName>
                                        </p:attrNameLst>
                                      </p:cBhvr>
                                      <p:to>
                                        <p:strVal val="visible"/>
                                      </p:to>
                                    </p:set>
                                    <p:animEffect transition="in" filter="fade">
                                      <p:cBhvr>
                                        <p:cTn id="7" dur="2000"/>
                                        <p:tgtEl>
                                          <p:spTgt spid="8090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0901"/>
                                        </p:tgtEl>
                                        <p:attrNameLst>
                                          <p:attrName>style.visibility</p:attrName>
                                        </p:attrNameLst>
                                      </p:cBhvr>
                                      <p:to>
                                        <p:strVal val="visible"/>
                                      </p:to>
                                    </p:set>
                                    <p:anim calcmode="lin" valueType="num">
                                      <p:cBhvr additive="base">
                                        <p:cTn id="12" dur="500" fill="hold"/>
                                        <p:tgtEl>
                                          <p:spTgt spid="80901"/>
                                        </p:tgtEl>
                                        <p:attrNameLst>
                                          <p:attrName>ppt_x</p:attrName>
                                        </p:attrNameLst>
                                      </p:cBhvr>
                                      <p:tavLst>
                                        <p:tav tm="0">
                                          <p:val>
                                            <p:strVal val="#ppt_x"/>
                                          </p:val>
                                        </p:tav>
                                        <p:tav tm="100000">
                                          <p:val>
                                            <p:strVal val="#ppt_x"/>
                                          </p:val>
                                        </p:tav>
                                      </p:tavLst>
                                    </p:anim>
                                    <p:anim calcmode="lin" valueType="num">
                                      <p:cBhvr additive="base">
                                        <p:cTn id="13" dur="500" fill="hold"/>
                                        <p:tgtEl>
                                          <p:spTgt spid="809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fld id="{E915CFEA-22A8-4030-8B82-FD20BC0B14D7}" type="datetime5">
              <a:rPr lang="en-US" smtClean="0"/>
              <a:pPr/>
              <a:t>25-Apr-16</a:t>
            </a:fld>
            <a:endParaRPr lang="en-US" smtClean="0"/>
          </a:p>
        </p:txBody>
      </p:sp>
      <p:sp>
        <p:nvSpPr>
          <p:cNvPr id="48131" name="Footer Placeholder 4"/>
          <p:cNvSpPr>
            <a:spLocks noGrp="1"/>
          </p:cNvSpPr>
          <p:nvPr>
            <p:ph type="ftr" sz="quarter" idx="4294967295"/>
          </p:nvPr>
        </p:nvSpPr>
        <p:spPr>
          <a:xfrm>
            <a:off x="3124200" y="6245225"/>
            <a:ext cx="2895600" cy="476250"/>
          </a:xfrm>
          <a:prstGeom prst="rect">
            <a:avLst/>
          </a:prstGeom>
          <a:noFill/>
        </p:spPr>
        <p:txBody>
          <a:bodyPr/>
          <a:lstStyle/>
          <a:p>
            <a:r>
              <a:rPr lang="en-US" dirty="0" smtClean="0"/>
              <a:t>TVSEF Judges Briefing </a:t>
            </a:r>
          </a:p>
        </p:txBody>
      </p:sp>
      <p:sp>
        <p:nvSpPr>
          <p:cNvPr id="48132" name="Slide Number Placeholder 5"/>
          <p:cNvSpPr>
            <a:spLocks noGrp="1"/>
          </p:cNvSpPr>
          <p:nvPr>
            <p:ph type="sldNum" sz="quarter" idx="12"/>
          </p:nvPr>
        </p:nvSpPr>
        <p:spPr>
          <a:noFill/>
        </p:spPr>
        <p:txBody>
          <a:bodyPr/>
          <a:lstStyle/>
          <a:p>
            <a:fld id="{82461C8F-3118-45A1-95D5-42EEDFE4B521}" type="slidenum">
              <a:rPr lang="en-US" smtClean="0"/>
              <a:pPr/>
              <a:t>28</a:t>
            </a:fld>
            <a:endParaRPr lang="en-US" smtClean="0"/>
          </a:p>
        </p:txBody>
      </p:sp>
      <p:sp>
        <p:nvSpPr>
          <p:cNvPr id="81922" name="Rectangle 2"/>
          <p:cNvSpPr>
            <a:spLocks noGrp="1" noChangeArrowheads="1"/>
          </p:cNvSpPr>
          <p:nvPr>
            <p:ph type="title"/>
          </p:nvPr>
        </p:nvSpPr>
        <p:spPr/>
        <p:txBody>
          <a:bodyPr/>
          <a:lstStyle/>
          <a:p>
            <a:pPr eaLnBrk="1" hangingPunct="1">
              <a:defRPr/>
            </a:pPr>
            <a:r>
              <a:rPr lang="en-US" smtClean="0"/>
              <a:t>Body Language</a:t>
            </a:r>
          </a:p>
        </p:txBody>
      </p:sp>
      <p:pic>
        <p:nvPicPr>
          <p:cNvPr id="48134" name="Picture 3" descr="body_language_04"/>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noFill/>
        </p:spPr>
        <p:txBody>
          <a:bodyPr/>
          <a:lstStyle/>
          <a:p>
            <a:fld id="{EB0F03E2-EB7B-4D1B-9A0C-7AD9F5B6C506}" type="datetime5">
              <a:rPr lang="en-US" smtClean="0"/>
              <a:pPr/>
              <a:t>25-Apr-16</a:t>
            </a:fld>
            <a:endParaRPr lang="en-US" smtClean="0"/>
          </a:p>
        </p:txBody>
      </p:sp>
      <p:sp>
        <p:nvSpPr>
          <p:cNvPr id="49156" name="Slide Number Placeholder 5"/>
          <p:cNvSpPr>
            <a:spLocks noGrp="1"/>
          </p:cNvSpPr>
          <p:nvPr>
            <p:ph type="sldNum" sz="quarter" idx="12"/>
          </p:nvPr>
        </p:nvSpPr>
        <p:spPr>
          <a:noFill/>
        </p:spPr>
        <p:txBody>
          <a:bodyPr/>
          <a:lstStyle/>
          <a:p>
            <a:fld id="{1C300416-351B-4CD2-96EA-3E70EF8248F8}" type="slidenum">
              <a:rPr lang="en-US" smtClean="0"/>
              <a:pPr/>
              <a:t>29</a:t>
            </a:fld>
            <a:endParaRPr lang="en-US" smtClean="0"/>
          </a:p>
        </p:txBody>
      </p:sp>
      <p:sp>
        <p:nvSpPr>
          <p:cNvPr id="82946" name="Rectangle 2"/>
          <p:cNvSpPr>
            <a:spLocks noChangeArrowheads="1"/>
          </p:cNvSpPr>
          <p:nvPr/>
        </p:nvSpPr>
        <p:spPr bwMode="auto">
          <a:xfrm>
            <a:off x="3454400" y="446088"/>
            <a:ext cx="2173288" cy="78422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82947" name="Rectangle 3"/>
          <p:cNvSpPr>
            <a:spLocks noGrp="1" noChangeArrowheads="1"/>
          </p:cNvSpPr>
          <p:nvPr>
            <p:ph type="title"/>
          </p:nvPr>
        </p:nvSpPr>
        <p:spPr>
          <a:xfrm>
            <a:off x="3352800" y="519113"/>
            <a:ext cx="2300288" cy="654050"/>
          </a:xfrm>
        </p:spPr>
        <p:txBody>
          <a:bodyPr/>
          <a:lstStyle/>
          <a:p>
            <a:pPr eaLnBrk="1" hangingPunct="1">
              <a:defRPr/>
            </a:pPr>
            <a:r>
              <a:rPr lang="en-US" sz="3600" smtClean="0"/>
              <a:t>OOPS 3</a:t>
            </a:r>
          </a:p>
        </p:txBody>
      </p:sp>
      <p:sp>
        <p:nvSpPr>
          <p:cNvPr id="49159" name="Rectangle 4"/>
          <p:cNvSpPr>
            <a:spLocks noGrp="1" noChangeArrowheads="1"/>
          </p:cNvSpPr>
          <p:nvPr>
            <p:ph type="body" idx="1"/>
          </p:nvPr>
        </p:nvSpPr>
        <p:spPr>
          <a:xfrm>
            <a:off x="457200" y="2332038"/>
            <a:ext cx="8229600" cy="1704975"/>
          </a:xfrm>
        </p:spPr>
        <p:txBody>
          <a:bodyPr/>
          <a:lstStyle/>
          <a:p>
            <a:pPr eaLnBrk="1" hangingPunct="1"/>
            <a:r>
              <a:rPr lang="en-US" dirty="0" smtClean="0"/>
              <a:t>You would have won a Medal if you had just thought to measure the resistance as a function of temperature.</a:t>
            </a:r>
          </a:p>
        </p:txBody>
      </p:sp>
      <p:sp>
        <p:nvSpPr>
          <p:cNvPr id="82949" name="Text Box 5"/>
          <p:cNvSpPr txBox="1">
            <a:spLocks noChangeArrowheads="1"/>
          </p:cNvSpPr>
          <p:nvPr/>
        </p:nvSpPr>
        <p:spPr bwMode="auto">
          <a:xfrm>
            <a:off x="385763" y="4895850"/>
            <a:ext cx="8574087" cy="519113"/>
          </a:xfrm>
          <a:prstGeom prst="rect">
            <a:avLst/>
          </a:prstGeom>
          <a:noFill/>
          <a:ln w="9525">
            <a:noFill/>
            <a:miter lim="800000"/>
            <a:headEnd/>
            <a:tailEnd/>
          </a:ln>
        </p:spPr>
        <p:txBody>
          <a:bodyPr>
            <a:spAutoFit/>
          </a:bodyPr>
          <a:lstStyle/>
          <a:p>
            <a:r>
              <a:rPr lang="en-US" i="1">
                <a:solidFill>
                  <a:srgbClr val="FF3300"/>
                </a:solidFill>
              </a:rPr>
              <a:t>Would you bother to go to the Awards Ceremony</a:t>
            </a:r>
            <a:r>
              <a:rPr lang="en-US">
                <a:solidFill>
                  <a:srgbClr val="FF3300"/>
                </a:solidFill>
              </a:rPr>
              <a:t>?</a:t>
            </a:r>
          </a:p>
        </p:txBody>
      </p:sp>
      <p:sp>
        <p:nvSpPr>
          <p:cNvPr id="82950" name="Rectangle 6"/>
          <p:cNvSpPr>
            <a:spLocks noChangeArrowheads="1"/>
          </p:cNvSpPr>
          <p:nvPr/>
        </p:nvSpPr>
        <p:spPr bwMode="auto">
          <a:xfrm>
            <a:off x="385763" y="2146012"/>
            <a:ext cx="8896350" cy="3243263"/>
          </a:xfrm>
          <a:prstGeom prst="rect">
            <a:avLst/>
          </a:prstGeom>
          <a:solidFill>
            <a:schemeClr val="bg1"/>
          </a:solidFill>
          <a:ln w="9525">
            <a:noFill/>
            <a:miter lim="800000"/>
            <a:headEnd/>
            <a:tailEnd/>
          </a:ln>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9"/>
                                        </p:tgtEl>
                                        <p:attrNameLst>
                                          <p:attrName>style.visibility</p:attrName>
                                        </p:attrNameLst>
                                      </p:cBhvr>
                                      <p:to>
                                        <p:strVal val="visible"/>
                                      </p:to>
                                    </p:set>
                                    <p:anim calcmode="lin" valueType="num">
                                      <p:cBhvr additive="base">
                                        <p:cTn id="7" dur="500" fill="hold"/>
                                        <p:tgtEl>
                                          <p:spTgt spid="82949"/>
                                        </p:tgtEl>
                                        <p:attrNameLst>
                                          <p:attrName>ppt_x</p:attrName>
                                        </p:attrNameLst>
                                      </p:cBhvr>
                                      <p:tavLst>
                                        <p:tav tm="0">
                                          <p:val>
                                            <p:strVal val="#ppt_x"/>
                                          </p:val>
                                        </p:tav>
                                        <p:tav tm="100000">
                                          <p:val>
                                            <p:strVal val="#ppt_x"/>
                                          </p:val>
                                        </p:tav>
                                      </p:tavLst>
                                    </p:anim>
                                    <p:anim calcmode="lin" valueType="num">
                                      <p:cBhvr additive="base">
                                        <p:cTn id="8" dur="500" fill="hold"/>
                                        <p:tgtEl>
                                          <p:spTgt spid="829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950"/>
                                        </p:tgtEl>
                                        <p:attrNameLst>
                                          <p:attrName>style.visibility</p:attrName>
                                        </p:attrNameLst>
                                      </p:cBhvr>
                                      <p:to>
                                        <p:strVal val="visible"/>
                                      </p:to>
                                    </p:set>
                                    <p:anim calcmode="lin" valueType="num">
                                      <p:cBhvr additive="base">
                                        <p:cTn id="13" dur="500" fill="hold"/>
                                        <p:tgtEl>
                                          <p:spTgt spid="82950"/>
                                        </p:tgtEl>
                                        <p:attrNameLst>
                                          <p:attrName>ppt_x</p:attrName>
                                        </p:attrNameLst>
                                      </p:cBhvr>
                                      <p:tavLst>
                                        <p:tav tm="0">
                                          <p:val>
                                            <p:strVal val="#ppt_x"/>
                                          </p:val>
                                        </p:tav>
                                        <p:tav tm="100000">
                                          <p:val>
                                            <p:strVal val="#ppt_x"/>
                                          </p:val>
                                        </p:tav>
                                      </p:tavLst>
                                    </p:anim>
                                    <p:anim calcmode="lin" valueType="num">
                                      <p:cBhvr additive="base">
                                        <p:cTn id="14" dur="500" fill="hold"/>
                                        <p:tgtEl>
                                          <p:spTgt spid="829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9" grpId="0"/>
      <p:bldP spid="8295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fld id="{6A272180-2F61-4274-8369-F76C32AC8E18}" type="datetime5">
              <a:rPr lang="en-US"/>
              <a:pPr>
                <a:defRPr/>
              </a:pPr>
              <a:t>25-Apr-16</a:t>
            </a:fld>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3232B6"/>
                </a:solidFill>
                <a:latin typeface="Arial" panose="020B0604020202020204" pitchFamily="34" charset="0"/>
              </a:defRPr>
            </a:lvl1pPr>
            <a:lvl2pPr marL="742950" indent="-285750">
              <a:spcBef>
                <a:spcPct val="20000"/>
              </a:spcBef>
              <a:buChar char="–"/>
              <a:defRPr sz="2800">
                <a:solidFill>
                  <a:srgbClr val="3232B6"/>
                </a:solidFill>
                <a:latin typeface="Arial" panose="020B0604020202020204" pitchFamily="34" charset="0"/>
              </a:defRPr>
            </a:lvl2pPr>
            <a:lvl3pPr marL="1143000" indent="-228600">
              <a:spcBef>
                <a:spcPct val="20000"/>
              </a:spcBef>
              <a:buChar char="•"/>
              <a:defRPr sz="2400">
                <a:solidFill>
                  <a:srgbClr val="3232B6"/>
                </a:solidFill>
                <a:latin typeface="Arial" panose="020B0604020202020204" pitchFamily="34" charset="0"/>
              </a:defRPr>
            </a:lvl3pPr>
            <a:lvl4pPr marL="1600200" indent="-228600">
              <a:spcBef>
                <a:spcPct val="20000"/>
              </a:spcBef>
              <a:buChar char="–"/>
              <a:defRPr sz="2000">
                <a:solidFill>
                  <a:srgbClr val="3232B6"/>
                </a:solidFill>
                <a:latin typeface="Arial" panose="020B0604020202020204" pitchFamily="34" charset="0"/>
              </a:defRPr>
            </a:lvl4pPr>
            <a:lvl5pPr marL="2057400" indent="-228600">
              <a:spcBef>
                <a:spcPct val="20000"/>
              </a:spcBef>
              <a:buChar char="»"/>
              <a:defRPr sz="2000">
                <a:solidFill>
                  <a:srgbClr val="3232B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232B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232B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232B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232B6"/>
                </a:solidFill>
                <a:latin typeface="Arial" panose="020B0604020202020204" pitchFamily="34" charset="0"/>
              </a:defRPr>
            </a:lvl9pPr>
          </a:lstStyle>
          <a:p>
            <a:pPr>
              <a:spcBef>
                <a:spcPct val="0"/>
              </a:spcBef>
              <a:buFontTx/>
              <a:buNone/>
            </a:pPr>
            <a:fld id="{E457E008-59B7-45F4-B25B-335DA34CF406}" type="slidenum">
              <a:rPr lang="en-US" sz="1400"/>
              <a:pPr>
                <a:spcBef>
                  <a:spcPct val="0"/>
                </a:spcBef>
                <a:buFontTx/>
                <a:buNone/>
              </a:pPr>
              <a:t>3</a:t>
            </a:fld>
            <a:endParaRPr lang="en-US" sz="1400"/>
          </a:p>
        </p:txBody>
      </p:sp>
      <p:sp>
        <p:nvSpPr>
          <p:cNvPr id="92164" name="Rectangle 4"/>
          <p:cNvSpPr>
            <a:spLocks noChangeArrowheads="1"/>
          </p:cNvSpPr>
          <p:nvPr/>
        </p:nvSpPr>
        <p:spPr bwMode="auto">
          <a:xfrm>
            <a:off x="3140075" y="230188"/>
            <a:ext cx="3224213" cy="792162"/>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eaLnBrk="1" hangingPunct="1">
              <a:defRPr/>
            </a:pPr>
            <a:endParaRPr lang="en-US" sz="4400" b="1">
              <a:solidFill>
                <a:srgbClr val="F54211"/>
              </a:solidFill>
              <a:effectLst>
                <a:outerShdw blurRad="38100" dist="38100" dir="2700000" algn="tl">
                  <a:srgbClr val="000000"/>
                </a:outerShdw>
              </a:effectLst>
              <a:latin typeface="Arial" charset="0"/>
              <a:cs typeface="+mn-cs"/>
            </a:endParaRPr>
          </a:p>
        </p:txBody>
      </p:sp>
      <p:sp>
        <p:nvSpPr>
          <p:cNvPr id="92162" name="Rectangle 2"/>
          <p:cNvSpPr>
            <a:spLocks noGrp="1" noChangeArrowheads="1"/>
          </p:cNvSpPr>
          <p:nvPr>
            <p:ph type="title"/>
          </p:nvPr>
        </p:nvSpPr>
        <p:spPr>
          <a:xfrm>
            <a:off x="3176588" y="274638"/>
            <a:ext cx="3178175" cy="715962"/>
          </a:xfrm>
        </p:spPr>
        <p:txBody>
          <a:bodyPr/>
          <a:lstStyle/>
          <a:p>
            <a:pPr eaLnBrk="1" hangingPunct="1">
              <a:defRPr/>
            </a:pPr>
            <a:r>
              <a:rPr lang="en-US" sz="3600" dirty="0" smtClean="0"/>
              <a:t>Projects 2017</a:t>
            </a:r>
          </a:p>
        </p:txBody>
      </p:sp>
      <p:sp>
        <p:nvSpPr>
          <p:cNvPr id="22593" name="TextBox 1"/>
          <p:cNvSpPr txBox="1">
            <a:spLocks noChangeArrowheads="1"/>
          </p:cNvSpPr>
          <p:nvPr/>
        </p:nvSpPr>
        <p:spPr bwMode="auto">
          <a:xfrm>
            <a:off x="3021013" y="5310188"/>
            <a:ext cx="17027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rgbClr val="3232B6"/>
                </a:solidFill>
                <a:latin typeface="Arial" panose="020B0604020202020204" pitchFamily="34" charset="0"/>
                <a:cs typeface="Arial" panose="020B0604020202020204" pitchFamily="34" charset="0"/>
              </a:defRPr>
            </a:lvl1pPr>
            <a:lvl2pPr marL="742950" indent="-285750">
              <a:defRPr sz="2800">
                <a:solidFill>
                  <a:srgbClr val="3232B6"/>
                </a:solidFill>
                <a:latin typeface="Arial" panose="020B0604020202020204" pitchFamily="34" charset="0"/>
                <a:cs typeface="Arial" panose="020B0604020202020204" pitchFamily="34" charset="0"/>
              </a:defRPr>
            </a:lvl2pPr>
            <a:lvl3pPr marL="1143000" indent="-228600">
              <a:defRPr sz="2800">
                <a:solidFill>
                  <a:srgbClr val="3232B6"/>
                </a:solidFill>
                <a:latin typeface="Arial" panose="020B0604020202020204" pitchFamily="34" charset="0"/>
                <a:cs typeface="Arial" panose="020B0604020202020204" pitchFamily="34" charset="0"/>
              </a:defRPr>
            </a:lvl3pPr>
            <a:lvl4pPr marL="1600200" indent="-228600">
              <a:defRPr sz="2800">
                <a:solidFill>
                  <a:srgbClr val="3232B6"/>
                </a:solidFill>
                <a:latin typeface="Arial" panose="020B0604020202020204" pitchFamily="34" charset="0"/>
                <a:cs typeface="Arial" panose="020B0604020202020204" pitchFamily="34" charset="0"/>
              </a:defRPr>
            </a:lvl4pPr>
            <a:lvl5pPr marL="2057400" indent="-228600">
              <a:defRPr sz="2800">
                <a:solidFill>
                  <a:srgbClr val="3232B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rgbClr val="3232B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rgbClr val="3232B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rgbClr val="3232B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rgbClr val="3232B6"/>
                </a:solidFill>
                <a:latin typeface="Arial" panose="020B0604020202020204" pitchFamily="34" charset="0"/>
                <a:cs typeface="Arial" panose="020B0604020202020204" pitchFamily="34" charset="0"/>
              </a:defRPr>
            </a:lvl9pPr>
          </a:lstStyle>
          <a:p>
            <a:pPr eaLnBrk="1" hangingPunct="1"/>
            <a:r>
              <a:rPr lang="en-CA" dirty="0"/>
              <a:t>Students</a:t>
            </a:r>
            <a:r>
              <a:rPr lang="en-CA" dirty="0" smtClean="0"/>
              <a:t>:</a:t>
            </a:r>
            <a:endParaRPr lang="en-CA" dirty="0"/>
          </a:p>
        </p:txBody>
      </p:sp>
      <p:graphicFrame>
        <p:nvGraphicFramePr>
          <p:cNvPr id="9" name="Group 167"/>
          <p:cNvGraphicFramePr>
            <a:graphicFrameLocks noGrp="1"/>
          </p:cNvGraphicFramePr>
          <p:nvPr>
            <p:extLst>
              <p:ext uri="{D42A27DB-BD31-4B8C-83A1-F6EECF244321}">
                <p14:modId xmlns:p14="http://schemas.microsoft.com/office/powerpoint/2010/main" val="1119341251"/>
              </p:ext>
            </p:extLst>
          </p:nvPr>
        </p:nvGraphicFramePr>
        <p:xfrm>
          <a:off x="230187" y="1678709"/>
          <a:ext cx="8683625" cy="2687639"/>
        </p:xfrm>
        <a:graphic>
          <a:graphicData uri="http://schemas.openxmlformats.org/drawingml/2006/table">
            <a:tbl>
              <a:tblPr/>
              <a:tblGrid>
                <a:gridCol w="1604197"/>
                <a:gridCol w="1252862"/>
                <a:gridCol w="1452294"/>
                <a:gridCol w="2050925"/>
                <a:gridCol w="1581234"/>
                <a:gridCol w="742113"/>
              </a:tblGrid>
              <a:tr h="676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3232B6"/>
                          </a:solidFill>
                          <a:effectLst/>
                          <a:latin typeface="Arial" charset="0"/>
                        </a:rPr>
                        <a:t>Division</a:t>
                      </a:r>
                    </a:p>
                  </a:txBody>
                  <a:tcPr marL="91439" marR="91439"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232B6"/>
                          </a:solidFill>
                          <a:effectLst/>
                          <a:latin typeface="Arial" charset="0"/>
                        </a:rPr>
                        <a:t>Life</a:t>
                      </a: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232B6"/>
                          </a:solidFill>
                          <a:effectLst/>
                          <a:latin typeface="Arial" charset="0"/>
                        </a:rPr>
                        <a:t>Physical</a:t>
                      </a: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3232B6"/>
                          </a:solidFill>
                          <a:effectLst/>
                          <a:latin typeface="Arial" charset="0"/>
                        </a:rPr>
                        <a:t>Engineering </a:t>
                      </a: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3232B6"/>
                          </a:solidFill>
                          <a:effectLst/>
                          <a:latin typeface="Arial" charset="0"/>
                        </a:rPr>
                        <a:t>Elementary Exhibit</a:t>
                      </a: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232B6"/>
                          </a:solidFill>
                          <a:effectLst/>
                          <a:latin typeface="Arial" charset="0"/>
                        </a:rPr>
                        <a:t>Total</a:t>
                      </a:r>
                    </a:p>
                  </a:txBody>
                  <a:tcPr marL="91439" marR="91439"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1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800" b="1" i="0" u="none" strike="noStrike" cap="none" normalizeH="0" baseline="0" dirty="0" smtClean="0">
                          <a:ln>
                            <a:noFill/>
                          </a:ln>
                          <a:solidFill>
                            <a:srgbClr val="3232B6"/>
                          </a:solidFill>
                          <a:effectLst/>
                          <a:latin typeface="Arial" charset="0"/>
                        </a:rPr>
                        <a:t>Elementary</a:t>
                      </a:r>
                      <a:endParaRPr kumimoji="0" lang="en-US" sz="1800" b="1" i="0" u="none" strike="noStrike" cap="none" normalizeH="0" baseline="0" dirty="0" smtClean="0">
                        <a:ln>
                          <a:noFill/>
                        </a:ln>
                        <a:solidFill>
                          <a:srgbClr val="3232B6"/>
                        </a:solidFill>
                        <a:effectLst/>
                        <a:latin typeface="Arial" charset="0"/>
                      </a:endParaRPr>
                    </a:p>
                  </a:txBody>
                  <a:tcPr marL="91439" marR="91439"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4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3232B6"/>
                          </a:solidFill>
                          <a:effectLst/>
                          <a:latin typeface="Arial" charset="0"/>
                        </a:rPr>
                        <a:t>Junior </a:t>
                      </a:r>
                    </a:p>
                  </a:txBody>
                  <a:tcPr marL="91439" marR="91439"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232B6"/>
                          </a:solidFill>
                          <a:effectLst/>
                          <a:latin typeface="Arial" charset="0"/>
                        </a:rPr>
                        <a:t>Intermediate</a:t>
                      </a:r>
                    </a:p>
                  </a:txBody>
                  <a:tcPr marL="91439" marR="91439"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232B6"/>
                          </a:solidFill>
                          <a:effectLst/>
                          <a:latin typeface="Arial" charset="0"/>
                        </a:rPr>
                        <a:t>Senior</a:t>
                      </a:r>
                    </a:p>
                  </a:txBody>
                  <a:tcPr marL="91439" marR="91439"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232B6"/>
                          </a:solidFill>
                          <a:effectLst/>
                          <a:latin typeface="Arial" charset="0"/>
                        </a:rPr>
                        <a:t>Total</a:t>
                      </a:r>
                    </a:p>
                  </a:txBody>
                  <a:tcPr marL="91439" marR="91439"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cap="none" normalizeH="0" baseline="0" dirty="0" smtClean="0">
                        <a:ln>
                          <a:noFill/>
                        </a:ln>
                        <a:solidFill>
                          <a:srgbClr val="3232B6"/>
                        </a:solidFill>
                        <a:effectLst/>
                        <a:latin typeface="Arial" charset="0"/>
                      </a:endParaRPr>
                    </a:p>
                  </a:txBody>
                  <a:tcPr marL="91439" marR="91439"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180309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3"/>
          <p:cNvSpPr>
            <a:spLocks noGrp="1"/>
          </p:cNvSpPr>
          <p:nvPr>
            <p:ph type="dt" sz="quarter" idx="10"/>
          </p:nvPr>
        </p:nvSpPr>
        <p:spPr>
          <a:noFill/>
        </p:spPr>
        <p:txBody>
          <a:bodyPr/>
          <a:lstStyle/>
          <a:p>
            <a:fld id="{50E3BE0C-AB3A-4904-8D52-8F38D90A774E}" type="datetime5">
              <a:rPr lang="en-US" smtClean="0"/>
              <a:pPr/>
              <a:t>25-Apr-16</a:t>
            </a:fld>
            <a:endParaRPr lang="en-US" smtClean="0"/>
          </a:p>
        </p:txBody>
      </p:sp>
      <p:sp>
        <p:nvSpPr>
          <p:cNvPr id="50179" name="Footer Placeholder 4"/>
          <p:cNvSpPr>
            <a:spLocks noGrp="1"/>
          </p:cNvSpPr>
          <p:nvPr>
            <p:ph type="ftr" sz="quarter" idx="4294967295"/>
          </p:nvPr>
        </p:nvSpPr>
        <p:spPr>
          <a:xfrm>
            <a:off x="3124200" y="6245225"/>
            <a:ext cx="2895600" cy="476250"/>
          </a:xfrm>
          <a:prstGeom prst="rect">
            <a:avLst/>
          </a:prstGeom>
          <a:noFill/>
        </p:spPr>
        <p:txBody>
          <a:bodyPr/>
          <a:lstStyle/>
          <a:p>
            <a:r>
              <a:rPr lang="en-US" dirty="0" smtClean="0"/>
              <a:t>TVSEF Judges Briefing </a:t>
            </a:r>
          </a:p>
        </p:txBody>
      </p:sp>
      <p:sp>
        <p:nvSpPr>
          <p:cNvPr id="50180" name="Slide Number Placeholder 5"/>
          <p:cNvSpPr>
            <a:spLocks noGrp="1"/>
          </p:cNvSpPr>
          <p:nvPr>
            <p:ph type="sldNum" sz="quarter" idx="12"/>
          </p:nvPr>
        </p:nvSpPr>
        <p:spPr>
          <a:noFill/>
        </p:spPr>
        <p:txBody>
          <a:bodyPr/>
          <a:lstStyle/>
          <a:p>
            <a:fld id="{9A01D435-6AED-41D0-9B02-278F2DDCB4C1}" type="slidenum">
              <a:rPr lang="en-US" smtClean="0"/>
              <a:pPr/>
              <a:t>30</a:t>
            </a:fld>
            <a:endParaRPr lang="en-US" smtClean="0"/>
          </a:p>
        </p:txBody>
      </p:sp>
      <p:sp>
        <p:nvSpPr>
          <p:cNvPr id="83970" name="Rectangle 2"/>
          <p:cNvSpPr>
            <a:spLocks noGrp="1" noChangeArrowheads="1"/>
          </p:cNvSpPr>
          <p:nvPr>
            <p:ph type="title"/>
          </p:nvPr>
        </p:nvSpPr>
        <p:spPr/>
        <p:txBody>
          <a:bodyPr/>
          <a:lstStyle/>
          <a:p>
            <a:pPr eaLnBrk="1" hangingPunct="1">
              <a:defRPr/>
            </a:pPr>
            <a:r>
              <a:rPr lang="en-US" smtClean="0"/>
              <a:t>Body Language 3</a:t>
            </a:r>
          </a:p>
        </p:txBody>
      </p:sp>
      <p:pic>
        <p:nvPicPr>
          <p:cNvPr id="50182" name="Picture 3" descr="body_language_03"/>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a:spLocks noGrp="1"/>
          </p:cNvSpPr>
          <p:nvPr>
            <p:ph type="dt" sz="quarter" idx="10"/>
          </p:nvPr>
        </p:nvSpPr>
        <p:spPr>
          <a:noFill/>
        </p:spPr>
        <p:txBody>
          <a:bodyPr/>
          <a:lstStyle/>
          <a:p>
            <a:fld id="{094E46CC-F123-490A-B050-FE8FE28A74D5}" type="datetime5">
              <a:rPr lang="en-US" smtClean="0"/>
              <a:pPr/>
              <a:t>25-Apr-16</a:t>
            </a:fld>
            <a:endParaRPr lang="en-US" smtClean="0"/>
          </a:p>
        </p:txBody>
      </p:sp>
      <p:sp>
        <p:nvSpPr>
          <p:cNvPr id="51204" name="Slide Number Placeholder 5"/>
          <p:cNvSpPr>
            <a:spLocks noGrp="1"/>
          </p:cNvSpPr>
          <p:nvPr>
            <p:ph type="sldNum" sz="quarter" idx="12"/>
          </p:nvPr>
        </p:nvSpPr>
        <p:spPr>
          <a:noFill/>
        </p:spPr>
        <p:txBody>
          <a:bodyPr/>
          <a:lstStyle/>
          <a:p>
            <a:fld id="{5A2CF203-B077-4715-B2A6-FC3A80E774E0}" type="slidenum">
              <a:rPr lang="en-US" smtClean="0"/>
              <a:pPr/>
              <a:t>31</a:t>
            </a:fld>
            <a:endParaRPr lang="en-US" smtClean="0"/>
          </a:p>
        </p:txBody>
      </p:sp>
      <p:sp>
        <p:nvSpPr>
          <p:cNvPr id="84994" name="Rectangle 2"/>
          <p:cNvSpPr>
            <a:spLocks noChangeArrowheads="1"/>
          </p:cNvSpPr>
          <p:nvPr/>
        </p:nvSpPr>
        <p:spPr bwMode="auto">
          <a:xfrm>
            <a:off x="3700463" y="446088"/>
            <a:ext cx="1744662" cy="78422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84995" name="Rectangle 3"/>
          <p:cNvSpPr>
            <a:spLocks noGrp="1" noChangeArrowheads="1"/>
          </p:cNvSpPr>
          <p:nvPr>
            <p:ph type="title"/>
          </p:nvPr>
        </p:nvSpPr>
        <p:spPr>
          <a:xfrm>
            <a:off x="3717925" y="488950"/>
            <a:ext cx="1660525" cy="669925"/>
          </a:xfrm>
        </p:spPr>
        <p:txBody>
          <a:bodyPr/>
          <a:lstStyle/>
          <a:p>
            <a:pPr eaLnBrk="1" hangingPunct="1">
              <a:defRPr/>
            </a:pPr>
            <a:r>
              <a:rPr lang="en-US" sz="3600" smtClean="0"/>
              <a:t>Best</a:t>
            </a:r>
          </a:p>
        </p:txBody>
      </p:sp>
      <p:sp>
        <p:nvSpPr>
          <p:cNvPr id="84996" name="Rectangle 4"/>
          <p:cNvSpPr>
            <a:spLocks noGrp="1" noChangeArrowheads="1"/>
          </p:cNvSpPr>
          <p:nvPr>
            <p:ph type="body" idx="1"/>
          </p:nvPr>
        </p:nvSpPr>
        <p:spPr/>
        <p:txBody>
          <a:bodyPr/>
          <a:lstStyle/>
          <a:p>
            <a:pPr eaLnBrk="1" hangingPunct="1"/>
            <a:r>
              <a:rPr lang="en-US" smtClean="0"/>
              <a:t>I enjoyed meeting you.</a:t>
            </a:r>
          </a:p>
          <a:p>
            <a:pPr eaLnBrk="1" hangingPunct="1"/>
            <a:r>
              <a:rPr lang="en-US" smtClean="0"/>
              <a:t>I particularly liked the idea of measuring magnetic properties  of bacteria – very creative.</a:t>
            </a:r>
          </a:p>
          <a:p>
            <a:pPr eaLnBrk="1" hangingPunct="1"/>
            <a:r>
              <a:rPr lang="en-US" smtClean="0"/>
              <a:t>The measuring circuit was a clever application of this type of amplifier.</a:t>
            </a:r>
          </a:p>
        </p:txBody>
      </p:sp>
      <p:sp>
        <p:nvSpPr>
          <p:cNvPr id="84997" name="Rectangle 5"/>
          <p:cNvSpPr>
            <a:spLocks noChangeArrowheads="1"/>
          </p:cNvSpPr>
          <p:nvPr/>
        </p:nvSpPr>
        <p:spPr bwMode="auto">
          <a:xfrm>
            <a:off x="329405" y="1600200"/>
            <a:ext cx="8437563" cy="4657725"/>
          </a:xfrm>
          <a:prstGeom prst="rect">
            <a:avLst/>
          </a:prstGeom>
          <a:solidFill>
            <a:schemeClr val="bg1"/>
          </a:solidFill>
          <a:ln w="9525">
            <a:noFill/>
            <a:miter lim="800000"/>
            <a:headEnd/>
            <a:tailEnd/>
          </a:ln>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4996">
                                            <p:txEl>
                                              <p:pRg st="0" end="0"/>
                                            </p:txEl>
                                          </p:spTgt>
                                        </p:tgtEl>
                                        <p:attrNameLst>
                                          <p:attrName>style.visibility</p:attrName>
                                        </p:attrNameLst>
                                      </p:cBhvr>
                                      <p:to>
                                        <p:strVal val="visible"/>
                                      </p:to>
                                    </p:set>
                                    <p:animEffect transition="in" filter="fade">
                                      <p:cBhvr>
                                        <p:cTn id="7" dur="2000"/>
                                        <p:tgtEl>
                                          <p:spTgt spid="849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4996">
                                            <p:txEl>
                                              <p:pRg st="1" end="1"/>
                                            </p:txEl>
                                          </p:spTgt>
                                        </p:tgtEl>
                                        <p:attrNameLst>
                                          <p:attrName>style.visibility</p:attrName>
                                        </p:attrNameLst>
                                      </p:cBhvr>
                                      <p:to>
                                        <p:strVal val="visible"/>
                                      </p:to>
                                    </p:set>
                                    <p:animEffect transition="in" filter="fade">
                                      <p:cBhvr>
                                        <p:cTn id="12" dur="2000"/>
                                        <p:tgtEl>
                                          <p:spTgt spid="849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4996">
                                            <p:txEl>
                                              <p:pRg st="2" end="2"/>
                                            </p:txEl>
                                          </p:spTgt>
                                        </p:tgtEl>
                                        <p:attrNameLst>
                                          <p:attrName>style.visibility</p:attrName>
                                        </p:attrNameLst>
                                      </p:cBhvr>
                                      <p:to>
                                        <p:strVal val="visible"/>
                                      </p:to>
                                    </p:set>
                                    <p:animEffect transition="in" filter="fade">
                                      <p:cBhvr>
                                        <p:cTn id="17" dur="2000"/>
                                        <p:tgtEl>
                                          <p:spTgt spid="8499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4997"/>
                                        </p:tgtEl>
                                        <p:attrNameLst>
                                          <p:attrName>style.visibility</p:attrName>
                                        </p:attrNameLst>
                                      </p:cBhvr>
                                      <p:to>
                                        <p:strVal val="visible"/>
                                      </p:to>
                                    </p:set>
                                    <p:anim calcmode="lin" valueType="num">
                                      <p:cBhvr additive="base">
                                        <p:cTn id="22" dur="500" fill="hold"/>
                                        <p:tgtEl>
                                          <p:spTgt spid="84997"/>
                                        </p:tgtEl>
                                        <p:attrNameLst>
                                          <p:attrName>ppt_x</p:attrName>
                                        </p:attrNameLst>
                                      </p:cBhvr>
                                      <p:tavLst>
                                        <p:tav tm="0">
                                          <p:val>
                                            <p:strVal val="#ppt_x"/>
                                          </p:val>
                                        </p:tav>
                                        <p:tav tm="100000">
                                          <p:val>
                                            <p:strVal val="#ppt_x"/>
                                          </p:val>
                                        </p:tav>
                                      </p:tavLst>
                                    </p:anim>
                                    <p:anim calcmode="lin" valueType="num">
                                      <p:cBhvr additive="base">
                                        <p:cTn id="23" dur="500" fill="hold"/>
                                        <p:tgtEl>
                                          <p:spTgt spid="849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fld id="{17D20EBB-8F9C-44D5-BD44-0428096DA940}" type="datetime5">
              <a:rPr lang="en-US" smtClean="0"/>
              <a:pPr/>
              <a:t>25-Apr-16</a:t>
            </a:fld>
            <a:endParaRPr lang="en-US" smtClean="0"/>
          </a:p>
        </p:txBody>
      </p:sp>
      <p:sp>
        <p:nvSpPr>
          <p:cNvPr id="52228" name="Slide Number Placeholder 5"/>
          <p:cNvSpPr>
            <a:spLocks noGrp="1"/>
          </p:cNvSpPr>
          <p:nvPr>
            <p:ph type="sldNum" sz="quarter" idx="12"/>
          </p:nvPr>
        </p:nvSpPr>
        <p:spPr>
          <a:noFill/>
        </p:spPr>
        <p:txBody>
          <a:bodyPr/>
          <a:lstStyle/>
          <a:p>
            <a:fld id="{2CFAB0D9-78E1-44B6-8C16-3E3DED83F196}" type="slidenum">
              <a:rPr lang="en-US" smtClean="0"/>
              <a:pPr/>
              <a:t>32</a:t>
            </a:fld>
            <a:endParaRPr lang="en-US" smtClean="0"/>
          </a:p>
        </p:txBody>
      </p:sp>
      <p:sp>
        <p:nvSpPr>
          <p:cNvPr id="86018" name="Rectangle 2"/>
          <p:cNvSpPr>
            <a:spLocks noChangeArrowheads="1"/>
          </p:cNvSpPr>
          <p:nvPr/>
        </p:nvSpPr>
        <p:spPr bwMode="auto">
          <a:xfrm>
            <a:off x="5237163" y="612775"/>
            <a:ext cx="3422650" cy="63182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86019" name="Rectangle 3"/>
          <p:cNvSpPr>
            <a:spLocks noGrp="1" noChangeArrowheads="1"/>
          </p:cNvSpPr>
          <p:nvPr>
            <p:ph type="title"/>
          </p:nvPr>
        </p:nvSpPr>
        <p:spPr>
          <a:xfrm>
            <a:off x="350838" y="4343400"/>
            <a:ext cx="3870325" cy="1143000"/>
          </a:xfrm>
        </p:spPr>
        <p:txBody>
          <a:bodyPr/>
          <a:lstStyle/>
          <a:p>
            <a:pPr eaLnBrk="1" hangingPunct="1"/>
            <a:r>
              <a:rPr lang="en-US" sz="3600" smtClean="0">
                <a:effectLst/>
              </a:rPr>
              <a:t>Which do you Prefer?</a:t>
            </a:r>
          </a:p>
        </p:txBody>
      </p:sp>
      <p:pic>
        <p:nvPicPr>
          <p:cNvPr id="52231" name="Picture 4" descr="body_language_04"/>
          <p:cNvPicPr>
            <a:picLocks noGrp="1" noChangeAspect="1" noChangeArrowheads="1"/>
          </p:cNvPicPr>
          <p:nvPr>
            <p:ph type="body" idx="1"/>
          </p:nvPr>
        </p:nvPicPr>
        <p:blipFill>
          <a:blip r:embed="rId3" cstate="print"/>
          <a:srcRect/>
          <a:stretch>
            <a:fillRect/>
          </a:stretch>
        </p:blipFill>
        <p:spPr>
          <a:xfrm>
            <a:off x="0" y="0"/>
            <a:ext cx="4572000" cy="3429000"/>
          </a:xfrm>
          <a:noFill/>
        </p:spPr>
      </p:pic>
      <p:pic>
        <p:nvPicPr>
          <p:cNvPr id="52232" name="Picture 5" descr="body_language_03"/>
          <p:cNvPicPr>
            <a:picLocks noChangeAspect="1" noChangeArrowheads="1"/>
          </p:cNvPicPr>
          <p:nvPr/>
        </p:nvPicPr>
        <p:blipFill>
          <a:blip r:embed="rId4" cstate="print"/>
          <a:srcRect/>
          <a:stretch>
            <a:fillRect/>
          </a:stretch>
        </p:blipFill>
        <p:spPr bwMode="auto">
          <a:xfrm>
            <a:off x="4572000" y="3429000"/>
            <a:ext cx="4572000" cy="3429000"/>
          </a:xfrm>
          <a:prstGeom prst="rect">
            <a:avLst/>
          </a:prstGeom>
          <a:noFill/>
          <a:ln w="9525">
            <a:noFill/>
            <a:miter lim="800000"/>
            <a:headEnd/>
            <a:tailEnd/>
          </a:ln>
        </p:spPr>
      </p:pic>
      <p:sp>
        <p:nvSpPr>
          <p:cNvPr id="86022" name="Rectangle 6"/>
          <p:cNvSpPr>
            <a:spLocks noChangeArrowheads="1"/>
          </p:cNvSpPr>
          <p:nvPr/>
        </p:nvSpPr>
        <p:spPr bwMode="auto">
          <a:xfrm>
            <a:off x="5202238" y="625475"/>
            <a:ext cx="3640137" cy="641350"/>
          </a:xfrm>
          <a:prstGeom prst="rect">
            <a:avLst/>
          </a:prstGeom>
          <a:noFill/>
          <a:ln w="9525">
            <a:noFill/>
            <a:miter lim="800000"/>
            <a:headEnd/>
            <a:tailEnd/>
          </a:ln>
          <a:effectLst/>
        </p:spPr>
        <p:txBody>
          <a:bodyPr>
            <a:spAutoFit/>
          </a:bodyPr>
          <a:lstStyle/>
          <a:p>
            <a:pPr>
              <a:defRPr/>
            </a:pPr>
            <a:r>
              <a:rPr lang="en-US" sz="3600">
                <a:solidFill>
                  <a:srgbClr val="F54211"/>
                </a:solidFill>
                <a:effectLst>
                  <a:outerShdw blurRad="38100" dist="38100" dir="2700000" algn="tl">
                    <a:srgbClr val="C0C0C0"/>
                  </a:outerShdw>
                </a:effectLst>
              </a:rPr>
              <a:t>Body Language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6019"/>
                                        </p:tgtEl>
                                        <p:attrNameLst>
                                          <p:attrName>style.visibility</p:attrName>
                                        </p:attrNameLst>
                                      </p:cBhvr>
                                      <p:to>
                                        <p:strVal val="visible"/>
                                      </p:to>
                                    </p:set>
                                    <p:animEffect transition="in" filter="wipe(down)">
                                      <p:cBhvr>
                                        <p:cTn id="7" dur="500"/>
                                        <p:tgtEl>
                                          <p:spTgt spid="86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2706254" y="195117"/>
            <a:ext cx="3703781" cy="793173"/>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2" name="Title 1"/>
          <p:cNvSpPr>
            <a:spLocks noGrp="1"/>
          </p:cNvSpPr>
          <p:nvPr>
            <p:ph type="title"/>
          </p:nvPr>
        </p:nvSpPr>
        <p:spPr>
          <a:xfrm>
            <a:off x="2706255" y="184726"/>
            <a:ext cx="3713018" cy="803565"/>
          </a:xfrm>
        </p:spPr>
        <p:txBody>
          <a:bodyPr/>
          <a:lstStyle/>
          <a:p>
            <a:r>
              <a:rPr lang="en-CA" sz="3600" dirty="0" smtClean="0"/>
              <a:t>Cerebral Palsy</a:t>
            </a:r>
            <a:endParaRPr lang="en-CA" sz="3600" dirty="0"/>
          </a:p>
        </p:txBody>
      </p:sp>
      <p:sp>
        <p:nvSpPr>
          <p:cNvPr id="4" name="Date Placeholder 3"/>
          <p:cNvSpPr>
            <a:spLocks noGrp="1"/>
          </p:cNvSpPr>
          <p:nvPr>
            <p:ph type="dt" sz="half" idx="10"/>
          </p:nvPr>
        </p:nvSpPr>
        <p:spPr/>
        <p:txBody>
          <a:bodyPr/>
          <a:lstStyle/>
          <a:p>
            <a:pPr>
              <a:defRPr/>
            </a:pPr>
            <a:fld id="{7C288B64-A33D-454D-BB9C-C70072C476F0}" type="datetime5">
              <a:rPr lang="en-US" smtClean="0"/>
              <a:pPr>
                <a:defRPr/>
              </a:pPr>
              <a:t>25-Apr-16</a:t>
            </a:fld>
            <a:endParaRPr lang="en-US" dirty="0"/>
          </a:p>
        </p:txBody>
      </p:sp>
      <p:sp>
        <p:nvSpPr>
          <p:cNvPr id="6" name="Slide Number Placeholder 5"/>
          <p:cNvSpPr>
            <a:spLocks noGrp="1"/>
          </p:cNvSpPr>
          <p:nvPr>
            <p:ph type="sldNum" sz="quarter" idx="12"/>
          </p:nvPr>
        </p:nvSpPr>
        <p:spPr/>
        <p:txBody>
          <a:bodyPr/>
          <a:lstStyle/>
          <a:p>
            <a:pPr>
              <a:defRPr/>
            </a:pPr>
            <a:fld id="{18228EBB-8A28-49E8-93CF-EE83A83F02C4}" type="slidenum">
              <a:rPr lang="en-US" smtClean="0"/>
              <a:pPr>
                <a:defRPr/>
              </a:pPr>
              <a:t>33</a:t>
            </a:fld>
            <a:endParaRPr lang="en-US"/>
          </a:p>
        </p:txBody>
      </p:sp>
      <p:sp>
        <p:nvSpPr>
          <p:cNvPr id="8" name="Rectangle 7"/>
          <p:cNvSpPr/>
          <p:nvPr/>
        </p:nvSpPr>
        <p:spPr>
          <a:xfrm>
            <a:off x="341746" y="1371219"/>
            <a:ext cx="8488217" cy="830997"/>
          </a:xfrm>
          <a:prstGeom prst="rect">
            <a:avLst/>
          </a:prstGeom>
        </p:spPr>
        <p:txBody>
          <a:bodyPr wrap="square">
            <a:spAutoFit/>
          </a:bodyPr>
          <a:lstStyle/>
          <a:p>
            <a:r>
              <a:rPr lang="en-CA" sz="2400" dirty="0" smtClean="0"/>
              <a:t>One judge was so “appalled” that the student used “retarded” in the presentation, he gave him a 6.</a:t>
            </a:r>
            <a:endParaRPr lang="en-CA" sz="2400" dirty="0"/>
          </a:p>
        </p:txBody>
      </p:sp>
      <p:sp>
        <p:nvSpPr>
          <p:cNvPr id="9" name="Rectangle 8"/>
          <p:cNvSpPr/>
          <p:nvPr/>
        </p:nvSpPr>
        <p:spPr>
          <a:xfrm>
            <a:off x="424872" y="2294095"/>
            <a:ext cx="7929419" cy="1200329"/>
          </a:xfrm>
          <a:prstGeom prst="rect">
            <a:avLst/>
          </a:prstGeom>
        </p:spPr>
        <p:txBody>
          <a:bodyPr wrap="square">
            <a:spAutoFit/>
          </a:bodyPr>
          <a:lstStyle/>
          <a:p>
            <a:r>
              <a:rPr lang="en-CA" sz="2400" dirty="0" smtClean="0"/>
              <a:t>I was quite shocked as to how unprofessional their judging comments were and how hard they were on the students. </a:t>
            </a:r>
            <a:endParaRPr lang="en-CA" sz="2400" dirty="0"/>
          </a:p>
        </p:txBody>
      </p:sp>
      <p:sp>
        <p:nvSpPr>
          <p:cNvPr id="11" name="Rectangle 10"/>
          <p:cNvSpPr/>
          <p:nvPr/>
        </p:nvSpPr>
        <p:spPr>
          <a:xfrm>
            <a:off x="258618" y="3507811"/>
            <a:ext cx="8885382" cy="1200329"/>
          </a:xfrm>
          <a:prstGeom prst="rect">
            <a:avLst/>
          </a:prstGeom>
        </p:spPr>
        <p:txBody>
          <a:bodyPr wrap="square">
            <a:spAutoFit/>
          </a:bodyPr>
          <a:lstStyle/>
          <a:p>
            <a:r>
              <a:rPr lang="en-CA" sz="2400" dirty="0" smtClean="0"/>
              <a:t> I did not write down this judge’s comments in the amalgamated feedback form as his comments were cruel and would have crushed a little child’s spirit. </a:t>
            </a:r>
            <a:endParaRPr lang="en-CA" sz="2400" dirty="0"/>
          </a:p>
        </p:txBody>
      </p:sp>
      <p:sp>
        <p:nvSpPr>
          <p:cNvPr id="12" name="TextBox 11"/>
          <p:cNvSpPr txBox="1"/>
          <p:nvPr/>
        </p:nvSpPr>
        <p:spPr>
          <a:xfrm>
            <a:off x="0" y="6611779"/>
            <a:ext cx="3363421" cy="246221"/>
          </a:xfrm>
          <a:prstGeom prst="rect">
            <a:avLst/>
          </a:prstGeom>
          <a:noFill/>
        </p:spPr>
        <p:txBody>
          <a:bodyPr wrap="none" rtlCol="0">
            <a:spAutoFit/>
          </a:bodyPr>
          <a:lstStyle/>
          <a:p>
            <a:r>
              <a:rPr lang="en-CA" sz="1000" dirty="0" smtClean="0"/>
              <a:t>Some details have been changed to preserve anonymity</a:t>
            </a:r>
            <a:endParaRPr lang="en-CA" sz="1000" dirty="0"/>
          </a:p>
        </p:txBody>
      </p:sp>
      <p:sp>
        <p:nvSpPr>
          <p:cNvPr id="13" name="Rectangle 12"/>
          <p:cNvSpPr/>
          <p:nvPr/>
        </p:nvSpPr>
        <p:spPr>
          <a:xfrm>
            <a:off x="318654" y="4829522"/>
            <a:ext cx="8825346" cy="830997"/>
          </a:xfrm>
          <a:prstGeom prst="rect">
            <a:avLst/>
          </a:prstGeom>
        </p:spPr>
        <p:txBody>
          <a:bodyPr wrap="square">
            <a:spAutoFit/>
          </a:bodyPr>
          <a:lstStyle/>
          <a:p>
            <a:r>
              <a:rPr lang="en-CA" sz="2400" dirty="0" smtClean="0"/>
              <a:t>I have children that are just beginning school and I would never let them enter a competition that so unfairly judges them</a:t>
            </a:r>
            <a:endParaRPr lang="en-CA" sz="2400" dirty="0"/>
          </a:p>
        </p:txBody>
      </p:sp>
      <p:sp>
        <p:nvSpPr>
          <p:cNvPr id="14" name="TextBox 13"/>
          <p:cNvSpPr txBox="1"/>
          <p:nvPr/>
        </p:nvSpPr>
        <p:spPr>
          <a:xfrm flipH="1">
            <a:off x="1560945" y="5731623"/>
            <a:ext cx="6197600" cy="523220"/>
          </a:xfrm>
          <a:prstGeom prst="rect">
            <a:avLst/>
          </a:prstGeom>
          <a:noFill/>
        </p:spPr>
        <p:txBody>
          <a:bodyPr wrap="square" rtlCol="0">
            <a:spAutoFit/>
          </a:bodyPr>
          <a:lstStyle/>
          <a:p>
            <a:r>
              <a:rPr lang="en-CA" dirty="0" smtClean="0">
                <a:solidFill>
                  <a:srgbClr val="FF0000"/>
                </a:solidFill>
              </a:rPr>
              <a:t>Be aware of your own biases</a:t>
            </a:r>
            <a:endParaRPr lang="en-CA"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3" grpId="0"/>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3"/>
          <p:cNvSpPr>
            <a:spLocks noGrp="1"/>
          </p:cNvSpPr>
          <p:nvPr>
            <p:ph type="dt" sz="quarter" idx="10"/>
          </p:nvPr>
        </p:nvSpPr>
        <p:spPr/>
        <p:txBody>
          <a:bodyPr/>
          <a:lstStyle/>
          <a:p>
            <a:pPr>
              <a:defRPr/>
            </a:pPr>
            <a:fld id="{F2B57D21-02C5-4F4B-8F65-93B5D2C64913}" type="datetime5">
              <a:rPr lang="en-US"/>
              <a:pPr>
                <a:defRPr/>
              </a:pPr>
              <a:t>25-Apr-16</a:t>
            </a:fld>
            <a:endParaRPr lang="en-US"/>
          </a:p>
        </p:txBody>
      </p:sp>
      <p:sp>
        <p:nvSpPr>
          <p:cNvPr id="144387" name="Slide Number Placeholder 5"/>
          <p:cNvSpPr>
            <a:spLocks noGrp="1"/>
          </p:cNvSpPr>
          <p:nvPr>
            <p:ph type="sldNum" sz="quarter" idx="4294967295"/>
          </p:nvPr>
        </p:nvSpPr>
        <p:spPr>
          <a:xfrm>
            <a:off x="7663873" y="6245225"/>
            <a:ext cx="1022927"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3232B6"/>
                </a:solidFill>
                <a:latin typeface="Arial" panose="020B0604020202020204" pitchFamily="34" charset="0"/>
              </a:defRPr>
            </a:lvl1pPr>
            <a:lvl2pPr marL="742950" indent="-285750">
              <a:spcBef>
                <a:spcPct val="20000"/>
              </a:spcBef>
              <a:buChar char="–"/>
              <a:defRPr sz="2800">
                <a:solidFill>
                  <a:srgbClr val="3232B6"/>
                </a:solidFill>
                <a:latin typeface="Arial" panose="020B0604020202020204" pitchFamily="34" charset="0"/>
              </a:defRPr>
            </a:lvl2pPr>
            <a:lvl3pPr marL="1143000" indent="-228600">
              <a:spcBef>
                <a:spcPct val="20000"/>
              </a:spcBef>
              <a:buChar char="•"/>
              <a:defRPr sz="2400">
                <a:solidFill>
                  <a:srgbClr val="3232B6"/>
                </a:solidFill>
                <a:latin typeface="Arial" panose="020B0604020202020204" pitchFamily="34" charset="0"/>
              </a:defRPr>
            </a:lvl3pPr>
            <a:lvl4pPr marL="1600200" indent="-228600">
              <a:spcBef>
                <a:spcPct val="20000"/>
              </a:spcBef>
              <a:buChar char="–"/>
              <a:defRPr sz="2000">
                <a:solidFill>
                  <a:srgbClr val="3232B6"/>
                </a:solidFill>
                <a:latin typeface="Arial" panose="020B0604020202020204" pitchFamily="34" charset="0"/>
              </a:defRPr>
            </a:lvl4pPr>
            <a:lvl5pPr marL="2057400" indent="-228600">
              <a:spcBef>
                <a:spcPct val="20000"/>
              </a:spcBef>
              <a:buChar char="»"/>
              <a:defRPr sz="2000">
                <a:solidFill>
                  <a:srgbClr val="3232B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232B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232B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232B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232B6"/>
                </a:solidFill>
                <a:latin typeface="Arial" panose="020B0604020202020204" pitchFamily="34" charset="0"/>
              </a:defRPr>
            </a:lvl9pPr>
          </a:lstStyle>
          <a:p>
            <a:pPr algn="r">
              <a:spcBef>
                <a:spcPct val="0"/>
              </a:spcBef>
              <a:buFontTx/>
              <a:buNone/>
            </a:pPr>
            <a:fld id="{233FBE5B-B304-42ED-BBB6-BC928EC3F8F8}" type="slidenum">
              <a:rPr lang="en-US" altLang="en-US" sz="1400" smtClean="0"/>
              <a:pPr algn="r">
                <a:spcBef>
                  <a:spcPct val="0"/>
                </a:spcBef>
                <a:buFontTx/>
                <a:buNone/>
              </a:pPr>
              <a:t>34</a:t>
            </a:fld>
            <a:endParaRPr lang="en-US" altLang="en-US" sz="1400" dirty="0" smtClean="0"/>
          </a:p>
        </p:txBody>
      </p:sp>
      <p:sp>
        <p:nvSpPr>
          <p:cNvPr id="59394" name="Rectangle 2"/>
          <p:cNvSpPr>
            <a:spLocks noChangeArrowheads="1"/>
          </p:cNvSpPr>
          <p:nvPr/>
        </p:nvSpPr>
        <p:spPr bwMode="auto">
          <a:xfrm>
            <a:off x="2120900" y="230188"/>
            <a:ext cx="5316538" cy="1079500"/>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eaLnBrk="1" hangingPunct="1">
              <a:defRPr/>
            </a:pPr>
            <a:endParaRPr lang="fr-CA" sz="4400" b="1">
              <a:solidFill>
                <a:srgbClr val="F54211"/>
              </a:solidFill>
              <a:effectLst>
                <a:outerShdw blurRad="38100" dist="38100" dir="2700000" algn="tl">
                  <a:srgbClr val="000000"/>
                </a:outerShdw>
              </a:effectLst>
              <a:latin typeface="Arial" charset="0"/>
              <a:cs typeface="+mn-cs"/>
            </a:endParaRPr>
          </a:p>
        </p:txBody>
      </p:sp>
      <p:sp>
        <p:nvSpPr>
          <p:cNvPr id="59395" name="Rectangle 3"/>
          <p:cNvSpPr>
            <a:spLocks noGrp="1" noChangeArrowheads="1"/>
          </p:cNvSpPr>
          <p:nvPr>
            <p:ph type="title"/>
          </p:nvPr>
        </p:nvSpPr>
        <p:spPr>
          <a:xfrm>
            <a:off x="2206625" y="277813"/>
            <a:ext cx="5287963" cy="966787"/>
          </a:xfrm>
        </p:spPr>
        <p:txBody>
          <a:bodyPr/>
          <a:lstStyle/>
          <a:p>
            <a:pPr eaLnBrk="1" hangingPunct="1">
              <a:defRPr/>
            </a:pPr>
            <a:r>
              <a:rPr lang="en-US" sz="3600" dirty="0" smtClean="0"/>
              <a:t>Contacting a participant</a:t>
            </a:r>
            <a:br>
              <a:rPr lang="en-US" sz="3600" dirty="0" smtClean="0"/>
            </a:br>
            <a:r>
              <a:rPr lang="en-US" sz="3600" dirty="0" smtClean="0"/>
              <a:t>after the Fair</a:t>
            </a:r>
          </a:p>
        </p:txBody>
      </p:sp>
      <p:sp>
        <p:nvSpPr>
          <p:cNvPr id="144390" name="Rectangle 4"/>
          <p:cNvSpPr>
            <a:spLocks noGrp="1" noChangeArrowheads="1"/>
          </p:cNvSpPr>
          <p:nvPr>
            <p:ph type="body" idx="1"/>
          </p:nvPr>
        </p:nvSpPr>
        <p:spPr>
          <a:xfrm>
            <a:off x="387350" y="3454400"/>
            <a:ext cx="8299450" cy="692150"/>
          </a:xfrm>
        </p:spPr>
        <p:txBody>
          <a:bodyPr/>
          <a:lstStyle/>
          <a:p>
            <a:pPr eaLnBrk="1" hangingPunct="1">
              <a:lnSpc>
                <a:spcPct val="90000"/>
              </a:lnSpc>
            </a:pPr>
            <a:endParaRPr lang="en-US" altLang="en-US" sz="2400" smtClean="0"/>
          </a:p>
          <a:p>
            <a:pPr eaLnBrk="1" hangingPunct="1">
              <a:lnSpc>
                <a:spcPct val="90000"/>
              </a:lnSpc>
              <a:buFontTx/>
              <a:buNone/>
            </a:pPr>
            <a:endParaRPr lang="en-US" altLang="en-US" sz="2400" smtClean="0"/>
          </a:p>
        </p:txBody>
      </p:sp>
      <p:sp>
        <p:nvSpPr>
          <p:cNvPr id="144391" name="Text Box 7"/>
          <p:cNvSpPr txBox="1">
            <a:spLocks noChangeArrowheads="1"/>
          </p:cNvSpPr>
          <p:nvPr/>
        </p:nvSpPr>
        <p:spPr bwMode="auto">
          <a:xfrm>
            <a:off x="552450" y="3846513"/>
            <a:ext cx="78327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232B6"/>
                </a:solidFill>
                <a:latin typeface="Arial" panose="020B0604020202020204" pitchFamily="34" charset="0"/>
              </a:defRPr>
            </a:lvl1pPr>
            <a:lvl2pPr marL="742950" indent="-285750">
              <a:spcBef>
                <a:spcPct val="20000"/>
              </a:spcBef>
              <a:buChar char="–"/>
              <a:defRPr sz="2800">
                <a:solidFill>
                  <a:srgbClr val="3232B6"/>
                </a:solidFill>
                <a:latin typeface="Arial" panose="020B0604020202020204" pitchFamily="34" charset="0"/>
              </a:defRPr>
            </a:lvl2pPr>
            <a:lvl3pPr marL="1143000" indent="-228600">
              <a:spcBef>
                <a:spcPct val="20000"/>
              </a:spcBef>
              <a:buChar char="•"/>
              <a:defRPr sz="2400">
                <a:solidFill>
                  <a:srgbClr val="3232B6"/>
                </a:solidFill>
                <a:latin typeface="Arial" panose="020B0604020202020204" pitchFamily="34" charset="0"/>
              </a:defRPr>
            </a:lvl3pPr>
            <a:lvl4pPr marL="1600200" indent="-228600">
              <a:spcBef>
                <a:spcPct val="20000"/>
              </a:spcBef>
              <a:buChar char="–"/>
              <a:defRPr sz="2000">
                <a:solidFill>
                  <a:srgbClr val="3232B6"/>
                </a:solidFill>
                <a:latin typeface="Arial" panose="020B0604020202020204" pitchFamily="34" charset="0"/>
              </a:defRPr>
            </a:lvl4pPr>
            <a:lvl5pPr marL="2057400" indent="-228600">
              <a:spcBef>
                <a:spcPct val="20000"/>
              </a:spcBef>
              <a:buChar char="»"/>
              <a:defRPr sz="2000">
                <a:solidFill>
                  <a:srgbClr val="3232B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232B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232B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232B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232B6"/>
                </a:solidFill>
                <a:latin typeface="Arial" panose="020B0604020202020204" pitchFamily="34" charset="0"/>
              </a:defRPr>
            </a:lvl9pPr>
          </a:lstStyle>
          <a:p>
            <a:pPr eaLnBrk="1" hangingPunct="1">
              <a:spcBef>
                <a:spcPct val="0"/>
              </a:spcBef>
              <a:buFontTx/>
              <a:buNone/>
            </a:pPr>
            <a:r>
              <a:rPr lang="en-US" altLang="en-US" sz="2400" i="1">
                <a:solidFill>
                  <a:srgbClr val="F54211"/>
                </a:solidFill>
              </a:rPr>
              <a:t>Judges may not contact school students directly, outside their role as judge. </a:t>
            </a:r>
          </a:p>
        </p:txBody>
      </p:sp>
      <p:sp>
        <p:nvSpPr>
          <p:cNvPr id="144392" name="TextBox 10"/>
          <p:cNvSpPr txBox="1">
            <a:spLocks noChangeArrowheads="1"/>
          </p:cNvSpPr>
          <p:nvPr/>
        </p:nvSpPr>
        <p:spPr bwMode="auto">
          <a:xfrm>
            <a:off x="760413" y="1838325"/>
            <a:ext cx="727075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232B6"/>
                </a:solidFill>
                <a:latin typeface="Arial" panose="020B0604020202020204" pitchFamily="34" charset="0"/>
              </a:defRPr>
            </a:lvl1pPr>
            <a:lvl2pPr marL="742950" indent="-285750">
              <a:spcBef>
                <a:spcPct val="20000"/>
              </a:spcBef>
              <a:buChar char="–"/>
              <a:defRPr sz="2800">
                <a:solidFill>
                  <a:srgbClr val="3232B6"/>
                </a:solidFill>
                <a:latin typeface="Arial" panose="020B0604020202020204" pitchFamily="34" charset="0"/>
              </a:defRPr>
            </a:lvl2pPr>
            <a:lvl3pPr marL="1143000" indent="-228600">
              <a:spcBef>
                <a:spcPct val="20000"/>
              </a:spcBef>
              <a:buChar char="•"/>
              <a:defRPr sz="2400">
                <a:solidFill>
                  <a:srgbClr val="3232B6"/>
                </a:solidFill>
                <a:latin typeface="Arial" panose="020B0604020202020204" pitchFamily="34" charset="0"/>
              </a:defRPr>
            </a:lvl3pPr>
            <a:lvl4pPr marL="1600200" indent="-228600">
              <a:spcBef>
                <a:spcPct val="20000"/>
              </a:spcBef>
              <a:buChar char="–"/>
              <a:defRPr sz="2000">
                <a:solidFill>
                  <a:srgbClr val="3232B6"/>
                </a:solidFill>
                <a:latin typeface="Arial" panose="020B0604020202020204" pitchFamily="34" charset="0"/>
              </a:defRPr>
            </a:lvl4pPr>
            <a:lvl5pPr marL="2057400" indent="-228600">
              <a:spcBef>
                <a:spcPct val="20000"/>
              </a:spcBef>
              <a:buChar char="»"/>
              <a:defRPr sz="2000">
                <a:solidFill>
                  <a:srgbClr val="3232B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232B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232B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232B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232B6"/>
                </a:solidFill>
                <a:latin typeface="Arial" panose="020B0604020202020204" pitchFamily="34" charset="0"/>
              </a:defRPr>
            </a:lvl9pPr>
          </a:lstStyle>
          <a:p>
            <a:pPr eaLnBrk="1" hangingPunct="1">
              <a:spcBef>
                <a:spcPct val="0"/>
              </a:spcBef>
              <a:buFontTx/>
              <a:buNone/>
            </a:pPr>
            <a:r>
              <a:rPr lang="en-CA" altLang="en-US" sz="2400"/>
              <a:t>If you wish to contact a student after the Fair, for example to offer extra advice or research support, you must contact the Chief Judge who will initiate contact on your behalf</a:t>
            </a:r>
          </a:p>
        </p:txBody>
      </p:sp>
    </p:spTree>
    <p:extLst>
      <p:ext uri="{BB962C8B-B14F-4D97-AF65-F5344CB8AC3E}">
        <p14:creationId xmlns:p14="http://schemas.microsoft.com/office/powerpoint/2010/main" val="36576841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636" y="274638"/>
            <a:ext cx="3823855" cy="852198"/>
          </a:xfrm>
        </p:spPr>
        <p:txBody>
          <a:bodyPr/>
          <a:lstStyle/>
          <a:p>
            <a:r>
              <a:rPr lang="en-CA" dirty="0" smtClean="0"/>
              <a:t>Name Badge</a:t>
            </a:r>
            <a:endParaRPr lang="en-CA" dirty="0"/>
          </a:p>
        </p:txBody>
      </p:sp>
      <p:sp>
        <p:nvSpPr>
          <p:cNvPr id="3" name="Content Placeholder 2"/>
          <p:cNvSpPr>
            <a:spLocks noGrp="1"/>
          </p:cNvSpPr>
          <p:nvPr>
            <p:ph idx="1"/>
          </p:nvPr>
        </p:nvSpPr>
        <p:spPr>
          <a:xfrm>
            <a:off x="364836" y="2523837"/>
            <a:ext cx="8229600" cy="1410855"/>
          </a:xfrm>
        </p:spPr>
        <p:txBody>
          <a:bodyPr/>
          <a:lstStyle/>
          <a:p>
            <a:r>
              <a:rPr lang="en-CA" dirty="0" smtClean="0"/>
              <a:t>Please hand these in before you leave so we can use them next year.</a:t>
            </a:r>
            <a:endParaRPr lang="en-CA" dirty="0"/>
          </a:p>
        </p:txBody>
      </p:sp>
      <p:sp>
        <p:nvSpPr>
          <p:cNvPr id="4" name="Date Placeholder 3"/>
          <p:cNvSpPr>
            <a:spLocks noGrp="1"/>
          </p:cNvSpPr>
          <p:nvPr>
            <p:ph type="dt" sz="half" idx="10"/>
          </p:nvPr>
        </p:nvSpPr>
        <p:spPr/>
        <p:txBody>
          <a:bodyPr/>
          <a:lstStyle/>
          <a:p>
            <a:pPr>
              <a:defRPr/>
            </a:pPr>
            <a:fld id="{E1CFBEFA-15F2-4F80-8123-DE6055C0E58B}" type="datetime5">
              <a:rPr lang="en-US" smtClean="0"/>
              <a:pPr>
                <a:defRPr/>
              </a:pPr>
              <a:t>25-Apr-16</a:t>
            </a:fld>
            <a:endParaRPr lang="en-US"/>
          </a:p>
        </p:txBody>
      </p:sp>
      <p:sp>
        <p:nvSpPr>
          <p:cNvPr id="6" name="Slide Number Placeholder 5"/>
          <p:cNvSpPr>
            <a:spLocks noGrp="1"/>
          </p:cNvSpPr>
          <p:nvPr>
            <p:ph type="sldNum" sz="quarter" idx="12"/>
          </p:nvPr>
        </p:nvSpPr>
        <p:spPr/>
        <p:txBody>
          <a:bodyPr/>
          <a:lstStyle/>
          <a:p>
            <a:pPr>
              <a:defRPr/>
            </a:pPr>
            <a:fld id="{18228EBB-8A28-49E8-93CF-EE83A83F02C4}" type="slidenum">
              <a:rPr lang="en-US" smtClean="0"/>
              <a:pPr>
                <a:defRPr/>
              </a:pPr>
              <a:t>35</a:t>
            </a:fld>
            <a:endParaRPr lang="en-US"/>
          </a:p>
        </p:txBody>
      </p:sp>
    </p:spTree>
    <p:extLst>
      <p:ext uri="{BB962C8B-B14F-4D97-AF65-F5344CB8AC3E}">
        <p14:creationId xmlns:p14="http://schemas.microsoft.com/office/powerpoint/2010/main" val="11145527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noFill/>
        </p:spPr>
        <p:txBody>
          <a:bodyPr/>
          <a:lstStyle/>
          <a:p>
            <a:fld id="{F0F67C3F-C862-4759-A2CE-902E31CBE9E0}" type="datetime5">
              <a:rPr lang="en-US" smtClean="0"/>
              <a:pPr/>
              <a:t>25-Apr-16</a:t>
            </a:fld>
            <a:endParaRPr lang="en-US" smtClean="0"/>
          </a:p>
        </p:txBody>
      </p:sp>
      <p:sp>
        <p:nvSpPr>
          <p:cNvPr id="57348" name="Slide Number Placeholder 5"/>
          <p:cNvSpPr>
            <a:spLocks noGrp="1"/>
          </p:cNvSpPr>
          <p:nvPr>
            <p:ph type="sldNum" sz="quarter" idx="12"/>
          </p:nvPr>
        </p:nvSpPr>
        <p:spPr>
          <a:noFill/>
        </p:spPr>
        <p:txBody>
          <a:bodyPr/>
          <a:lstStyle/>
          <a:p>
            <a:fld id="{C4BC6896-3169-4F6E-98F5-02DA05485698}" type="slidenum">
              <a:rPr lang="en-US" smtClean="0"/>
              <a:pPr/>
              <a:t>36</a:t>
            </a:fld>
            <a:endParaRPr lang="en-US" smtClean="0"/>
          </a:p>
        </p:txBody>
      </p:sp>
      <p:sp>
        <p:nvSpPr>
          <p:cNvPr id="87042" name="Rectangle 2"/>
          <p:cNvSpPr>
            <a:spLocks noChangeArrowheads="1"/>
          </p:cNvSpPr>
          <p:nvPr/>
        </p:nvSpPr>
        <p:spPr bwMode="auto">
          <a:xfrm>
            <a:off x="2451100" y="444500"/>
            <a:ext cx="4324350" cy="884238"/>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CA" sz="4400" b="1">
              <a:solidFill>
                <a:srgbClr val="F54211"/>
              </a:solidFill>
              <a:effectLst>
                <a:outerShdw blurRad="38100" dist="38100" dir="2700000" algn="tl">
                  <a:srgbClr val="000000"/>
                </a:outerShdw>
              </a:effectLst>
            </a:endParaRPr>
          </a:p>
        </p:txBody>
      </p:sp>
      <p:sp>
        <p:nvSpPr>
          <p:cNvPr id="87043" name="Rectangle 3"/>
          <p:cNvSpPr>
            <a:spLocks noGrp="1" noChangeArrowheads="1"/>
          </p:cNvSpPr>
          <p:nvPr>
            <p:ph type="title"/>
          </p:nvPr>
        </p:nvSpPr>
        <p:spPr>
          <a:xfrm>
            <a:off x="2147888" y="274638"/>
            <a:ext cx="4846637" cy="1143000"/>
          </a:xfrm>
        </p:spPr>
        <p:txBody>
          <a:bodyPr/>
          <a:lstStyle/>
          <a:p>
            <a:pPr eaLnBrk="1" hangingPunct="1">
              <a:defRPr/>
            </a:pPr>
            <a:r>
              <a:rPr lang="en-US" sz="3600" smtClean="0"/>
              <a:t>Acknowledgements</a:t>
            </a:r>
          </a:p>
        </p:txBody>
      </p:sp>
      <p:sp>
        <p:nvSpPr>
          <p:cNvPr id="57351" name="Rectangle 4"/>
          <p:cNvSpPr>
            <a:spLocks noGrp="1" noChangeArrowheads="1"/>
          </p:cNvSpPr>
          <p:nvPr>
            <p:ph type="body" idx="1"/>
          </p:nvPr>
        </p:nvSpPr>
        <p:spPr>
          <a:xfrm>
            <a:off x="487363" y="1847850"/>
            <a:ext cx="8199437" cy="3436938"/>
          </a:xfrm>
        </p:spPr>
        <p:txBody>
          <a:bodyPr/>
          <a:lstStyle/>
          <a:p>
            <a:pPr marL="0" indent="0" eaLnBrk="1" hangingPunct="1">
              <a:lnSpc>
                <a:spcPct val="80000"/>
              </a:lnSpc>
              <a:buFontTx/>
              <a:buNone/>
            </a:pPr>
            <a:r>
              <a:rPr lang="en-US" sz="2400" dirty="0" smtClean="0"/>
              <a:t>We wish to thank these participants who have allowed elements of their superb science fair projects to be used in this workshop.</a:t>
            </a:r>
          </a:p>
          <a:p>
            <a:pPr marL="0" indent="0" eaLnBrk="1" hangingPunct="1">
              <a:lnSpc>
                <a:spcPct val="80000"/>
              </a:lnSpc>
              <a:buFontTx/>
              <a:buNone/>
            </a:pPr>
            <a:endParaRPr lang="en-US" sz="2400" dirty="0" smtClean="0"/>
          </a:p>
          <a:p>
            <a:pPr marL="0" indent="0" eaLnBrk="1" hangingPunct="1">
              <a:lnSpc>
                <a:spcPct val="80000"/>
              </a:lnSpc>
            </a:pPr>
            <a:r>
              <a:rPr lang="en-US" sz="2400" dirty="0" smtClean="0"/>
              <a:t> </a:t>
            </a:r>
            <a:r>
              <a:rPr lang="en-US" sz="2400" dirty="0" err="1" smtClean="0"/>
              <a:t>Kartic</a:t>
            </a:r>
            <a:r>
              <a:rPr lang="en-US" sz="2400" dirty="0" smtClean="0"/>
              <a:t> </a:t>
            </a:r>
            <a:r>
              <a:rPr lang="en-US" sz="2400" dirty="0" err="1" smtClean="0"/>
              <a:t>Madiraju</a:t>
            </a:r>
            <a:r>
              <a:rPr lang="en-US" sz="2400" dirty="0" smtClean="0"/>
              <a:t> - Montreal </a:t>
            </a:r>
          </a:p>
          <a:p>
            <a:pPr marL="0" indent="0" eaLnBrk="1" hangingPunct="1">
              <a:lnSpc>
                <a:spcPct val="80000"/>
              </a:lnSpc>
            </a:pPr>
            <a:r>
              <a:rPr lang="en-US" sz="2400" dirty="0" smtClean="0"/>
              <a:t> David Wang – London</a:t>
            </a:r>
            <a:r>
              <a:rPr lang="en-US" sz="2400" smtClean="0"/>
              <a:t/>
            </a:r>
            <a:br>
              <a:rPr lang="en-US" sz="2400" smtClean="0"/>
            </a:br>
            <a:endParaRPr lang="en-US" sz="24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fld id="{88AFDA83-77E6-4573-B54B-5D1E89CE3493}" type="datetime5">
              <a:rPr lang="en-US" smtClean="0"/>
              <a:pPr/>
              <a:t>25-Apr-16</a:t>
            </a:fld>
            <a:endParaRPr lang="en-US" smtClean="0"/>
          </a:p>
        </p:txBody>
      </p:sp>
      <p:sp>
        <p:nvSpPr>
          <p:cNvPr id="10244" name="Slide Number Placeholder 5"/>
          <p:cNvSpPr>
            <a:spLocks noGrp="1"/>
          </p:cNvSpPr>
          <p:nvPr>
            <p:ph type="sldNum" sz="quarter" idx="12"/>
          </p:nvPr>
        </p:nvSpPr>
        <p:spPr>
          <a:noFill/>
        </p:spPr>
        <p:txBody>
          <a:bodyPr/>
          <a:lstStyle/>
          <a:p>
            <a:fld id="{B6E3E1F4-1464-4C72-9761-2EAAA16089A3}" type="slidenum">
              <a:rPr lang="en-US" smtClean="0"/>
              <a:pPr/>
              <a:t>4</a:t>
            </a:fld>
            <a:endParaRPr lang="en-US" smtClean="0"/>
          </a:p>
        </p:txBody>
      </p:sp>
      <p:sp>
        <p:nvSpPr>
          <p:cNvPr id="26628" name="Rectangle 4"/>
          <p:cNvSpPr>
            <a:spLocks noChangeArrowheads="1"/>
          </p:cNvSpPr>
          <p:nvPr/>
        </p:nvSpPr>
        <p:spPr bwMode="auto">
          <a:xfrm>
            <a:off x="2401888" y="534988"/>
            <a:ext cx="4235450" cy="852487"/>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26626" name="Rectangle 2"/>
          <p:cNvSpPr>
            <a:spLocks noGrp="1" noChangeArrowheads="1"/>
          </p:cNvSpPr>
          <p:nvPr>
            <p:ph type="title"/>
          </p:nvPr>
        </p:nvSpPr>
        <p:spPr>
          <a:xfrm>
            <a:off x="2378075" y="457200"/>
            <a:ext cx="4371975" cy="960438"/>
          </a:xfrm>
        </p:spPr>
        <p:txBody>
          <a:bodyPr/>
          <a:lstStyle/>
          <a:p>
            <a:pPr eaLnBrk="1" hangingPunct="1">
              <a:defRPr/>
            </a:pPr>
            <a:r>
              <a:rPr lang="en-US" sz="3600" smtClean="0"/>
              <a:t>Divisional Judging</a:t>
            </a:r>
          </a:p>
        </p:txBody>
      </p:sp>
      <p:sp>
        <p:nvSpPr>
          <p:cNvPr id="10247" name="Rectangle 3"/>
          <p:cNvSpPr>
            <a:spLocks noGrp="1" noChangeArrowheads="1"/>
          </p:cNvSpPr>
          <p:nvPr>
            <p:ph type="body" idx="1"/>
          </p:nvPr>
        </p:nvSpPr>
        <p:spPr>
          <a:xfrm>
            <a:off x="685800" y="1981200"/>
            <a:ext cx="7772400" cy="2438400"/>
          </a:xfrm>
          <a:noFill/>
        </p:spPr>
        <p:txBody>
          <a:bodyPr/>
          <a:lstStyle/>
          <a:p>
            <a:pPr eaLnBrk="1" hangingPunct="1">
              <a:buClr>
                <a:srgbClr val="6D48B8"/>
              </a:buClr>
            </a:pPr>
            <a:r>
              <a:rPr lang="en-US" sz="2800" dirty="0" smtClean="0">
                <a:solidFill>
                  <a:srgbClr val="0000CC"/>
                </a:solidFill>
              </a:rPr>
              <a:t>Life Sciences</a:t>
            </a:r>
          </a:p>
          <a:p>
            <a:pPr eaLnBrk="1" hangingPunct="1">
              <a:buClr>
                <a:srgbClr val="6D48B8"/>
              </a:buClr>
            </a:pPr>
            <a:r>
              <a:rPr lang="en-US" sz="2800" dirty="0" smtClean="0">
                <a:solidFill>
                  <a:srgbClr val="0000CC"/>
                </a:solidFill>
              </a:rPr>
              <a:t>Physical Sciences</a:t>
            </a:r>
          </a:p>
          <a:p>
            <a:pPr eaLnBrk="1" hangingPunct="1">
              <a:buClr>
                <a:srgbClr val="6D48B8"/>
              </a:buClr>
            </a:pPr>
            <a:r>
              <a:rPr lang="en-US" sz="2800" dirty="0" smtClean="0">
                <a:solidFill>
                  <a:srgbClr val="0000CC"/>
                </a:solidFill>
              </a:rPr>
              <a:t>Engineering</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fld id="{183A9071-4963-4CF0-9651-41D564D91028}" type="datetime5">
              <a:rPr lang="en-US" smtClean="0"/>
              <a:pPr/>
              <a:t>25-Apr-16</a:t>
            </a:fld>
            <a:endParaRPr lang="en-US" smtClean="0"/>
          </a:p>
        </p:txBody>
      </p:sp>
      <p:sp>
        <p:nvSpPr>
          <p:cNvPr id="11268" name="Slide Number Placeholder 5"/>
          <p:cNvSpPr>
            <a:spLocks noGrp="1"/>
          </p:cNvSpPr>
          <p:nvPr>
            <p:ph type="sldNum" sz="quarter" idx="12"/>
          </p:nvPr>
        </p:nvSpPr>
        <p:spPr>
          <a:noFill/>
        </p:spPr>
        <p:txBody>
          <a:bodyPr/>
          <a:lstStyle/>
          <a:p>
            <a:fld id="{762F812E-02D9-42F3-9B09-772F3040CD7B}" type="slidenum">
              <a:rPr lang="en-US" smtClean="0"/>
              <a:pPr/>
              <a:t>5</a:t>
            </a:fld>
            <a:endParaRPr lang="en-US" smtClean="0"/>
          </a:p>
        </p:txBody>
      </p:sp>
      <p:sp>
        <p:nvSpPr>
          <p:cNvPr id="27668" name="Rectangle 20"/>
          <p:cNvSpPr>
            <a:spLocks noChangeArrowheads="1"/>
          </p:cNvSpPr>
          <p:nvPr/>
        </p:nvSpPr>
        <p:spPr bwMode="auto">
          <a:xfrm>
            <a:off x="3001818" y="365125"/>
            <a:ext cx="3417455" cy="685800"/>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27650" name="Rectangle 2"/>
          <p:cNvSpPr>
            <a:spLocks noGrp="1" noChangeArrowheads="1"/>
          </p:cNvSpPr>
          <p:nvPr>
            <p:ph type="title"/>
          </p:nvPr>
        </p:nvSpPr>
        <p:spPr>
          <a:xfrm>
            <a:off x="2724727" y="352425"/>
            <a:ext cx="3962400" cy="638175"/>
          </a:xfrm>
        </p:spPr>
        <p:txBody>
          <a:bodyPr/>
          <a:lstStyle/>
          <a:p>
            <a:pPr eaLnBrk="1" hangingPunct="1">
              <a:defRPr/>
            </a:pPr>
            <a:r>
              <a:rPr lang="en-US" sz="3600" dirty="0" smtClean="0"/>
              <a:t>Age Categories</a:t>
            </a:r>
          </a:p>
        </p:txBody>
      </p:sp>
      <p:graphicFrame>
        <p:nvGraphicFramePr>
          <p:cNvPr id="27686" name="Group 38"/>
          <p:cNvGraphicFramePr>
            <a:graphicFrameLocks noGrp="1"/>
          </p:cNvGraphicFramePr>
          <p:nvPr>
            <p:ph idx="1"/>
          </p:nvPr>
        </p:nvGraphicFramePr>
        <p:xfrm>
          <a:off x="609600" y="2590800"/>
          <a:ext cx="7620000" cy="2758440"/>
        </p:xfrm>
        <a:graphic>
          <a:graphicData uri="http://schemas.openxmlformats.org/drawingml/2006/table">
            <a:tbl>
              <a:tblPr/>
              <a:tblGrid>
                <a:gridCol w="2254250"/>
                <a:gridCol w="5365750"/>
              </a:tblGrid>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Category</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School Grades</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2800" b="0" i="0" u="none" strike="noStrike" cap="none" normalizeH="0" baseline="0" smtClean="0">
                          <a:ln>
                            <a:noFill/>
                          </a:ln>
                          <a:solidFill>
                            <a:srgbClr val="0000CC"/>
                          </a:solidFill>
                          <a:effectLst/>
                          <a:latin typeface="Arial" charset="0"/>
                        </a:rPr>
                        <a:t>Elementary</a:t>
                      </a:r>
                      <a:endParaRPr kumimoji="0" lang="en-US" sz="2800" b="0" i="0" u="none" strike="noStrike" cap="none" normalizeH="0" baseline="0" smtClean="0">
                        <a:ln>
                          <a:noFill/>
                        </a:ln>
                        <a:solidFill>
                          <a:srgbClr val="0000CC"/>
                        </a:solidFill>
                        <a:effectLst/>
                        <a:latin typeface="Arial" charset="0"/>
                      </a:endParaRP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CA" sz="2800" b="0" i="0" u="none" strike="noStrike" cap="none" normalizeH="0" baseline="0" smtClean="0">
                          <a:ln>
                            <a:noFill/>
                          </a:ln>
                          <a:solidFill>
                            <a:srgbClr val="0000CC"/>
                          </a:solidFill>
                          <a:effectLst/>
                          <a:latin typeface="Arial" charset="0"/>
                        </a:rPr>
                        <a:t>4 – 5 non-competitive</a:t>
                      </a:r>
                      <a:endParaRPr kumimoji="0" lang="en-US" sz="2800" b="0" i="0" u="none" strike="noStrike" cap="none" normalizeH="0" baseline="0" smtClean="0">
                        <a:ln>
                          <a:noFill/>
                        </a:ln>
                        <a:solidFill>
                          <a:srgbClr val="0000CC"/>
                        </a:solidFill>
                        <a:effectLst/>
                        <a:latin typeface="Arial" charset="0"/>
                      </a:endParaRP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Junior</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6, 7, 8</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Intermediate</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9, 10</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Senior</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CC"/>
                          </a:solidFill>
                          <a:effectLst/>
                          <a:latin typeface="Arial" charset="0"/>
                        </a:rPr>
                        <a:t>11, 12, </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fld id="{68DE84D5-CFD3-4587-AC4D-4858963E2058}" type="datetime5">
              <a:rPr lang="en-US" smtClean="0"/>
              <a:pPr/>
              <a:t>25-Apr-16</a:t>
            </a:fld>
            <a:endParaRPr lang="en-US" smtClean="0"/>
          </a:p>
        </p:txBody>
      </p:sp>
      <p:sp>
        <p:nvSpPr>
          <p:cNvPr id="12292" name="Slide Number Placeholder 5"/>
          <p:cNvSpPr>
            <a:spLocks noGrp="1"/>
          </p:cNvSpPr>
          <p:nvPr>
            <p:ph type="sldNum" sz="quarter" idx="12"/>
          </p:nvPr>
        </p:nvSpPr>
        <p:spPr>
          <a:noFill/>
        </p:spPr>
        <p:txBody>
          <a:bodyPr/>
          <a:lstStyle/>
          <a:p>
            <a:fld id="{693C0E46-85CE-49C4-9A61-E9D11D37942A}" type="slidenum">
              <a:rPr lang="en-US" smtClean="0"/>
              <a:pPr/>
              <a:t>6</a:t>
            </a:fld>
            <a:endParaRPr lang="en-US" smtClean="0"/>
          </a:p>
        </p:txBody>
      </p:sp>
      <p:sp>
        <p:nvSpPr>
          <p:cNvPr id="64514" name="Rectangle 2"/>
          <p:cNvSpPr>
            <a:spLocks noChangeArrowheads="1"/>
          </p:cNvSpPr>
          <p:nvPr/>
        </p:nvSpPr>
        <p:spPr bwMode="auto">
          <a:xfrm>
            <a:off x="2286000" y="365125"/>
            <a:ext cx="5105400" cy="676275"/>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fr-CA" sz="3600" b="1">
              <a:solidFill>
                <a:srgbClr val="F54211"/>
              </a:solidFill>
              <a:effectLst>
                <a:outerShdw blurRad="38100" dist="38100" dir="2700000" algn="tl">
                  <a:srgbClr val="000000"/>
                </a:outerShdw>
              </a:effectLst>
            </a:endParaRPr>
          </a:p>
        </p:txBody>
      </p:sp>
      <p:sp>
        <p:nvSpPr>
          <p:cNvPr id="64515" name="Rectangle 3"/>
          <p:cNvSpPr>
            <a:spLocks noGrp="1" noChangeArrowheads="1"/>
          </p:cNvSpPr>
          <p:nvPr>
            <p:ph type="title"/>
          </p:nvPr>
        </p:nvSpPr>
        <p:spPr>
          <a:xfrm>
            <a:off x="2133600" y="381000"/>
            <a:ext cx="5486400" cy="685800"/>
          </a:xfrm>
        </p:spPr>
        <p:txBody>
          <a:bodyPr/>
          <a:lstStyle/>
          <a:p>
            <a:pPr eaLnBrk="1" hangingPunct="1">
              <a:defRPr/>
            </a:pPr>
            <a:r>
              <a:rPr lang="en-US" sz="3600" smtClean="0"/>
              <a:t>Three Types of Projects</a:t>
            </a:r>
          </a:p>
        </p:txBody>
      </p:sp>
      <p:sp>
        <p:nvSpPr>
          <p:cNvPr id="12295" name="Rectangle 4"/>
          <p:cNvSpPr>
            <a:spLocks noChangeArrowheads="1"/>
          </p:cNvSpPr>
          <p:nvPr/>
        </p:nvSpPr>
        <p:spPr bwMode="auto">
          <a:xfrm>
            <a:off x="1095664" y="2068945"/>
            <a:ext cx="6934200" cy="830997"/>
          </a:xfrm>
          <a:prstGeom prst="rect">
            <a:avLst/>
          </a:prstGeom>
          <a:noFill/>
          <a:ln w="9525">
            <a:noFill/>
            <a:miter lim="800000"/>
            <a:headEnd/>
            <a:tailEnd/>
          </a:ln>
        </p:spPr>
        <p:txBody>
          <a:bodyPr>
            <a:spAutoFit/>
          </a:bodyPr>
          <a:lstStyle/>
          <a:p>
            <a:r>
              <a:rPr lang="en-US" sz="2400" dirty="0">
                <a:solidFill>
                  <a:srgbClr val="0000CC"/>
                </a:solidFill>
              </a:rPr>
              <a:t>Undertake an investigation to test a scientific</a:t>
            </a:r>
          </a:p>
          <a:p>
            <a:r>
              <a:rPr lang="en-US" sz="2400" dirty="0">
                <a:solidFill>
                  <a:srgbClr val="0000CC"/>
                </a:solidFill>
              </a:rPr>
              <a:t>hypothesis by the experimental </a:t>
            </a:r>
            <a:r>
              <a:rPr lang="en-US" sz="2400" dirty="0" smtClean="0">
                <a:solidFill>
                  <a:srgbClr val="0000CC"/>
                </a:solidFill>
              </a:rPr>
              <a:t>method.</a:t>
            </a:r>
            <a:endParaRPr lang="en-US" sz="2400" dirty="0">
              <a:solidFill>
                <a:srgbClr val="0000CC"/>
              </a:solidFill>
            </a:endParaRPr>
          </a:p>
        </p:txBody>
      </p:sp>
      <p:sp>
        <p:nvSpPr>
          <p:cNvPr id="12296" name="Text Box 5"/>
          <p:cNvSpPr txBox="1">
            <a:spLocks noChangeArrowheads="1"/>
          </p:cNvSpPr>
          <p:nvPr/>
        </p:nvSpPr>
        <p:spPr bwMode="auto">
          <a:xfrm>
            <a:off x="3649663" y="1397000"/>
            <a:ext cx="2122487" cy="519113"/>
          </a:xfrm>
          <a:prstGeom prst="rect">
            <a:avLst/>
          </a:prstGeom>
          <a:noFill/>
          <a:ln w="9525">
            <a:noFill/>
            <a:miter lim="800000"/>
            <a:headEnd/>
            <a:tailEnd/>
          </a:ln>
        </p:spPr>
        <p:txBody>
          <a:bodyPr wrap="none">
            <a:spAutoFit/>
          </a:bodyPr>
          <a:lstStyle/>
          <a:p>
            <a:r>
              <a:rPr lang="en-US" b="1" dirty="0">
                <a:solidFill>
                  <a:srgbClr val="FF6600"/>
                </a:solidFill>
              </a:rPr>
              <a:t>Experiment</a:t>
            </a:r>
            <a:endParaRPr lang="en-US" dirty="0">
              <a:solidFill>
                <a:srgbClr val="FF6600"/>
              </a:solidFill>
            </a:endParaRPr>
          </a:p>
        </p:txBody>
      </p:sp>
      <p:sp>
        <p:nvSpPr>
          <p:cNvPr id="12297" name="Text Box 6"/>
          <p:cNvSpPr txBox="1">
            <a:spLocks noChangeArrowheads="1"/>
          </p:cNvSpPr>
          <p:nvPr/>
        </p:nvSpPr>
        <p:spPr bwMode="auto">
          <a:xfrm>
            <a:off x="1080655" y="3659908"/>
            <a:ext cx="7740072" cy="830997"/>
          </a:xfrm>
          <a:prstGeom prst="rect">
            <a:avLst/>
          </a:prstGeom>
          <a:noFill/>
          <a:ln w="9525">
            <a:noFill/>
            <a:miter lim="800000"/>
            <a:headEnd/>
            <a:tailEnd/>
          </a:ln>
        </p:spPr>
        <p:txBody>
          <a:bodyPr wrap="square">
            <a:spAutoFit/>
          </a:bodyPr>
          <a:lstStyle/>
          <a:p>
            <a:r>
              <a:rPr lang="en-US" sz="2400" dirty="0">
                <a:solidFill>
                  <a:srgbClr val="0000CC"/>
                </a:solidFill>
              </a:rPr>
              <a:t>Develop and evaluate new devices, models,</a:t>
            </a:r>
          </a:p>
          <a:p>
            <a:r>
              <a:rPr lang="en-US" sz="2400" dirty="0">
                <a:solidFill>
                  <a:srgbClr val="0000CC"/>
                </a:solidFill>
              </a:rPr>
              <a:t>theorems, physical theories, techniques, </a:t>
            </a:r>
            <a:r>
              <a:rPr lang="en-US" sz="2400" dirty="0" smtClean="0">
                <a:solidFill>
                  <a:srgbClr val="0000CC"/>
                </a:solidFill>
              </a:rPr>
              <a:t>or methods.</a:t>
            </a:r>
            <a:endParaRPr lang="en-US" sz="2400" dirty="0">
              <a:solidFill>
                <a:srgbClr val="0000CC"/>
              </a:solidFill>
            </a:endParaRPr>
          </a:p>
        </p:txBody>
      </p:sp>
      <p:sp>
        <p:nvSpPr>
          <p:cNvPr id="12298" name="Text Box 7"/>
          <p:cNvSpPr txBox="1">
            <a:spLocks noChangeArrowheads="1"/>
          </p:cNvSpPr>
          <p:nvPr/>
        </p:nvSpPr>
        <p:spPr bwMode="auto">
          <a:xfrm>
            <a:off x="3857770" y="3048000"/>
            <a:ext cx="1984375" cy="519113"/>
          </a:xfrm>
          <a:prstGeom prst="rect">
            <a:avLst/>
          </a:prstGeom>
          <a:noFill/>
          <a:ln w="9525">
            <a:noFill/>
            <a:miter lim="800000"/>
            <a:headEnd/>
            <a:tailEnd/>
          </a:ln>
        </p:spPr>
        <p:txBody>
          <a:bodyPr wrap="none">
            <a:spAutoFit/>
          </a:bodyPr>
          <a:lstStyle/>
          <a:p>
            <a:r>
              <a:rPr lang="en-US" b="1" dirty="0">
                <a:solidFill>
                  <a:srgbClr val="FF6600"/>
                </a:solidFill>
              </a:rPr>
              <a:t>Innovation</a:t>
            </a:r>
            <a:endParaRPr lang="en-US" dirty="0">
              <a:solidFill>
                <a:srgbClr val="FF6600"/>
              </a:solidFill>
            </a:endParaRPr>
          </a:p>
        </p:txBody>
      </p:sp>
      <p:sp>
        <p:nvSpPr>
          <p:cNvPr id="11" name="Text Box 5"/>
          <p:cNvSpPr txBox="1">
            <a:spLocks noChangeArrowheads="1"/>
          </p:cNvSpPr>
          <p:nvPr/>
        </p:nvSpPr>
        <p:spPr bwMode="auto">
          <a:xfrm>
            <a:off x="4360863" y="4555836"/>
            <a:ext cx="1173162" cy="519113"/>
          </a:xfrm>
          <a:prstGeom prst="rect">
            <a:avLst/>
          </a:prstGeom>
          <a:noFill/>
          <a:ln w="9525">
            <a:noFill/>
            <a:miter lim="800000"/>
            <a:headEnd/>
            <a:tailEnd/>
          </a:ln>
        </p:spPr>
        <p:txBody>
          <a:bodyPr wrap="none">
            <a:spAutoFit/>
          </a:bodyPr>
          <a:lstStyle/>
          <a:p>
            <a:r>
              <a:rPr lang="en-US" b="1" dirty="0">
                <a:solidFill>
                  <a:srgbClr val="FF6600"/>
                </a:solidFill>
              </a:rPr>
              <a:t>Study</a:t>
            </a:r>
            <a:endParaRPr lang="en-US" dirty="0">
              <a:solidFill>
                <a:srgbClr val="FF6600"/>
              </a:solidFill>
            </a:endParaRPr>
          </a:p>
        </p:txBody>
      </p:sp>
      <p:sp>
        <p:nvSpPr>
          <p:cNvPr id="12" name="Rectangle 11"/>
          <p:cNvSpPr/>
          <p:nvPr/>
        </p:nvSpPr>
        <p:spPr>
          <a:xfrm>
            <a:off x="609600" y="5239771"/>
            <a:ext cx="8534400" cy="830997"/>
          </a:xfrm>
          <a:prstGeom prst="rect">
            <a:avLst/>
          </a:prstGeom>
        </p:spPr>
        <p:txBody>
          <a:bodyPr wrap="square">
            <a:spAutoFit/>
          </a:bodyPr>
          <a:lstStyle/>
          <a:p>
            <a:r>
              <a:rPr lang="en-US" sz="2400" dirty="0" smtClean="0">
                <a:solidFill>
                  <a:srgbClr val="0000CC"/>
                </a:solidFill>
              </a:rPr>
              <a:t>Analysis of data using accepted methodologies from the natural, social, biological, or health sciences.</a:t>
            </a:r>
            <a:endParaRPr lang="en-US" sz="2400" dirty="0">
              <a:solidFill>
                <a:srgbClr val="0000CC"/>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ChangeArrowheads="1"/>
          </p:cNvSpPr>
          <p:nvPr/>
        </p:nvSpPr>
        <p:spPr bwMode="auto">
          <a:xfrm>
            <a:off x="2906383" y="244661"/>
            <a:ext cx="3331233" cy="673532"/>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2050" name="Date Placeholder 3"/>
          <p:cNvSpPr>
            <a:spLocks noGrp="1"/>
          </p:cNvSpPr>
          <p:nvPr>
            <p:ph type="dt" sz="quarter" idx="10"/>
          </p:nvPr>
        </p:nvSpPr>
        <p:spPr>
          <a:noFill/>
        </p:spPr>
        <p:txBody>
          <a:bodyPr/>
          <a:lstStyle/>
          <a:p>
            <a:fld id="{737AED63-80D4-4653-A903-7E8E951A2044}" type="datetime5">
              <a:rPr lang="en-US" smtClean="0"/>
              <a:pPr/>
              <a:t>25-Apr-16</a:t>
            </a:fld>
            <a:endParaRPr lang="en-US" smtClean="0"/>
          </a:p>
        </p:txBody>
      </p:sp>
      <p:sp>
        <p:nvSpPr>
          <p:cNvPr id="2052" name="Slide Number Placeholder 5"/>
          <p:cNvSpPr>
            <a:spLocks noGrp="1"/>
          </p:cNvSpPr>
          <p:nvPr>
            <p:ph type="sldNum" sz="quarter" idx="12"/>
          </p:nvPr>
        </p:nvSpPr>
        <p:spPr>
          <a:noFill/>
        </p:spPr>
        <p:txBody>
          <a:bodyPr/>
          <a:lstStyle/>
          <a:p>
            <a:fld id="{C3C23E8C-2264-4A20-844B-121B6225A50C}" type="slidenum">
              <a:rPr lang="en-US" smtClean="0"/>
              <a:pPr/>
              <a:t>7</a:t>
            </a:fld>
            <a:endParaRPr lang="en-US" smtClean="0"/>
          </a:p>
        </p:txBody>
      </p:sp>
      <p:sp>
        <p:nvSpPr>
          <p:cNvPr id="2054" name="TextBox 7"/>
          <p:cNvSpPr txBox="1">
            <a:spLocks noChangeArrowheads="1"/>
          </p:cNvSpPr>
          <p:nvPr/>
        </p:nvSpPr>
        <p:spPr bwMode="auto">
          <a:xfrm>
            <a:off x="2906383" y="244661"/>
            <a:ext cx="3331233" cy="646331"/>
          </a:xfrm>
          <a:prstGeom prst="rect">
            <a:avLst/>
          </a:prstGeom>
          <a:noFill/>
          <a:ln w="9525">
            <a:noFill/>
            <a:miter lim="800000"/>
            <a:headEnd/>
            <a:tailEnd/>
          </a:ln>
        </p:spPr>
        <p:txBody>
          <a:bodyPr wrap="none">
            <a:spAutoFit/>
          </a:bodyPr>
          <a:lstStyle/>
          <a:p>
            <a:pPr algn="ctr"/>
            <a:r>
              <a:rPr lang="en-CA" sz="3600" dirty="0" smtClean="0">
                <a:solidFill>
                  <a:srgbClr val="FF0000"/>
                </a:solidFill>
              </a:rPr>
              <a:t>Special Awards</a:t>
            </a:r>
            <a:endParaRPr lang="en-CA" sz="3600" dirty="0">
              <a:solidFill>
                <a:srgbClr val="FF00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66" y="244661"/>
            <a:ext cx="978090" cy="825264"/>
          </a:xfrm>
          <a:prstGeom prst="rect">
            <a:avLst/>
          </a:prstGeom>
        </p:spPr>
      </p:pic>
      <p:sp>
        <p:nvSpPr>
          <p:cNvPr id="4" name="Rectangle 1">
            <a:hlinkClick r:id="rId4"/>
          </p:cNvPr>
          <p:cNvSpPr>
            <a:spLocks noChangeArrowheads="1"/>
          </p:cNvSpPr>
          <p:nvPr/>
        </p:nvSpPr>
        <p:spPr bwMode="auto">
          <a:xfrm>
            <a:off x="2087563" y="15763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5" name="Table 4"/>
          <p:cNvGraphicFramePr>
            <a:graphicFrameLocks noGrp="1"/>
          </p:cNvGraphicFramePr>
          <p:nvPr>
            <p:extLst>
              <p:ext uri="{D42A27DB-BD31-4B8C-83A1-F6EECF244321}">
                <p14:modId xmlns:p14="http://schemas.microsoft.com/office/powerpoint/2010/main" val="126600928"/>
              </p:ext>
            </p:extLst>
          </p:nvPr>
        </p:nvGraphicFramePr>
        <p:xfrm>
          <a:off x="314037" y="1396996"/>
          <a:ext cx="8442036" cy="4754880"/>
        </p:xfrm>
        <a:graphic>
          <a:graphicData uri="http://schemas.openxmlformats.org/drawingml/2006/table">
            <a:tbl>
              <a:tblPr firstRow="1" bandRow="1">
                <a:tableStyleId>{5DA37D80-6434-44D0-A028-1B22A696006F}</a:tableStyleId>
              </a:tblPr>
              <a:tblGrid>
                <a:gridCol w="6594763"/>
                <a:gridCol w="1847273"/>
              </a:tblGrid>
              <a:tr h="365760">
                <a:tc>
                  <a:txBody>
                    <a:bodyPr/>
                    <a:lstStyle/>
                    <a:p>
                      <a:r>
                        <a:rPr lang="en-CA" dirty="0" smtClean="0">
                          <a:solidFill>
                            <a:srgbClr val="3232B6"/>
                          </a:solidFill>
                        </a:rPr>
                        <a:t>Award</a:t>
                      </a:r>
                      <a:endParaRPr lang="en-CA" dirty="0">
                        <a:solidFill>
                          <a:srgbClr val="3232B6"/>
                        </a:solidFill>
                      </a:endParaRPr>
                    </a:p>
                  </a:txBody>
                  <a:tcPr/>
                </a:tc>
                <a:tc>
                  <a:txBody>
                    <a:bodyPr/>
                    <a:lstStyle/>
                    <a:p>
                      <a:r>
                        <a:rPr lang="en-CA" dirty="0" smtClean="0">
                          <a:solidFill>
                            <a:srgbClr val="3232B6"/>
                          </a:solidFill>
                        </a:rPr>
                        <a:t>Category</a:t>
                      </a:r>
                      <a:endParaRPr lang="en-CA" dirty="0">
                        <a:solidFill>
                          <a:srgbClr val="3232B6"/>
                        </a:solidFill>
                      </a:endParaRPr>
                    </a:p>
                  </a:txBody>
                  <a:tcPr/>
                </a:tc>
              </a:tr>
              <a:tr h="365760">
                <a:tc>
                  <a:txBody>
                    <a:bodyPr/>
                    <a:lstStyle/>
                    <a:p>
                      <a:r>
                        <a:rPr lang="en-CA" u="none" dirty="0" smtClean="0">
                          <a:solidFill>
                            <a:srgbClr val="3232B6"/>
                          </a:solidFill>
                        </a:rPr>
                        <a:t>Barfett Family Award for Social Science</a:t>
                      </a:r>
                      <a:endParaRPr lang="en-CA" u="none" dirty="0">
                        <a:solidFill>
                          <a:srgbClr val="3232B6"/>
                        </a:solidFill>
                      </a:endParaRPr>
                    </a:p>
                  </a:txBody>
                  <a:tcPr/>
                </a:tc>
                <a:tc>
                  <a:txBody>
                    <a:bodyPr/>
                    <a:lstStyle/>
                    <a:p>
                      <a:r>
                        <a:rPr lang="en-CA" dirty="0" smtClean="0">
                          <a:solidFill>
                            <a:srgbClr val="3232B6"/>
                          </a:solidFill>
                        </a:rPr>
                        <a:t>Open</a:t>
                      </a:r>
                      <a:endParaRPr lang="en-CA" dirty="0">
                        <a:solidFill>
                          <a:srgbClr val="3232B6"/>
                        </a:solidFill>
                      </a:endParaRPr>
                    </a:p>
                  </a:txBody>
                  <a:tcPr/>
                </a:tc>
              </a:tr>
              <a:tr h="365760">
                <a:tc>
                  <a:txBody>
                    <a:bodyPr/>
                    <a:lstStyle/>
                    <a:p>
                      <a:r>
                        <a:rPr lang="en-CA" u="none" dirty="0" smtClean="0">
                          <a:solidFill>
                            <a:srgbClr val="3232B6"/>
                          </a:solidFill>
                        </a:rPr>
                        <a:t>Bit-by-Bit Award for Emerging Excellence in Technology</a:t>
                      </a:r>
                      <a:endParaRPr lang="en-CA" u="none" dirty="0">
                        <a:solidFill>
                          <a:srgbClr val="3232B6"/>
                        </a:solidFill>
                      </a:endParaRPr>
                    </a:p>
                  </a:txBody>
                  <a:tcPr/>
                </a:tc>
                <a:tc>
                  <a:txBody>
                    <a:bodyPr/>
                    <a:lstStyle/>
                    <a:p>
                      <a:r>
                        <a:rPr lang="en-CA" dirty="0" smtClean="0">
                          <a:solidFill>
                            <a:srgbClr val="3232B6"/>
                          </a:solidFill>
                        </a:rPr>
                        <a:t>Junior</a:t>
                      </a:r>
                      <a:endParaRPr lang="en-CA" dirty="0">
                        <a:solidFill>
                          <a:srgbClr val="3232B6"/>
                        </a:solidFill>
                      </a:endParaRPr>
                    </a:p>
                  </a:txBody>
                  <a:tcPr/>
                </a:tc>
              </a:tr>
              <a:tr h="365760">
                <a:tc>
                  <a:txBody>
                    <a:bodyPr/>
                    <a:lstStyle/>
                    <a:p>
                      <a:r>
                        <a:rPr lang="en-CA" u="none" dirty="0" smtClean="0">
                          <a:solidFill>
                            <a:srgbClr val="3232B6"/>
                          </a:solidFill>
                        </a:rPr>
                        <a:t>Conservation Award</a:t>
                      </a:r>
                      <a:endParaRPr lang="en-CA" u="none" dirty="0">
                        <a:solidFill>
                          <a:srgbClr val="3232B6"/>
                        </a:solidFill>
                      </a:endParaRPr>
                    </a:p>
                  </a:txBody>
                  <a:tcPr/>
                </a:tc>
                <a:tc>
                  <a:txBody>
                    <a:bodyPr/>
                    <a:lstStyle/>
                    <a:p>
                      <a:r>
                        <a:rPr lang="en-CA" dirty="0" smtClean="0">
                          <a:solidFill>
                            <a:srgbClr val="3232B6"/>
                          </a:solidFill>
                        </a:rPr>
                        <a:t>Junior</a:t>
                      </a:r>
                      <a:endParaRPr lang="en-CA" dirty="0">
                        <a:solidFill>
                          <a:srgbClr val="3232B6"/>
                        </a:solidFill>
                      </a:endParaRPr>
                    </a:p>
                  </a:txBody>
                  <a:tcPr/>
                </a:tc>
              </a:tr>
              <a:tr h="365760">
                <a:tc>
                  <a:txBody>
                    <a:bodyPr/>
                    <a:lstStyle/>
                    <a:p>
                      <a:r>
                        <a:rPr lang="en-CA" u="none" dirty="0" smtClean="0">
                          <a:solidFill>
                            <a:srgbClr val="3232B6"/>
                          </a:solidFill>
                        </a:rPr>
                        <a:t>Engineers Choice Award</a:t>
                      </a:r>
                      <a:endParaRPr lang="en-CA" u="none" dirty="0">
                        <a:solidFill>
                          <a:srgbClr val="3232B6"/>
                        </a:solidFill>
                      </a:endParaRPr>
                    </a:p>
                  </a:txBody>
                  <a:tcPr/>
                </a:tc>
                <a:tc>
                  <a:txBody>
                    <a:bodyPr/>
                    <a:lstStyle/>
                    <a:p>
                      <a:r>
                        <a:rPr lang="en-CA" dirty="0" smtClean="0">
                          <a:solidFill>
                            <a:srgbClr val="3232B6"/>
                          </a:solidFill>
                        </a:rPr>
                        <a:t>Open</a:t>
                      </a:r>
                      <a:endParaRPr lang="en-CA" dirty="0">
                        <a:solidFill>
                          <a:srgbClr val="3232B6"/>
                        </a:solidFill>
                      </a:endParaRPr>
                    </a:p>
                  </a:txBody>
                  <a:tcPr/>
                </a:tc>
              </a:tr>
              <a:tr h="365760">
                <a:tc>
                  <a:txBody>
                    <a:bodyPr/>
                    <a:lstStyle/>
                    <a:p>
                      <a:r>
                        <a:rPr lang="en-CA" u="none" dirty="0" smtClean="0">
                          <a:solidFill>
                            <a:srgbClr val="3232B6"/>
                          </a:solidFill>
                        </a:rPr>
                        <a:t>Faculty of Education Award</a:t>
                      </a:r>
                      <a:endParaRPr lang="en-CA" u="none" dirty="0">
                        <a:solidFill>
                          <a:srgbClr val="3232B6"/>
                        </a:solidFill>
                      </a:endParaRPr>
                    </a:p>
                  </a:txBody>
                  <a:tcPr/>
                </a:tc>
                <a:tc>
                  <a:txBody>
                    <a:bodyPr/>
                    <a:lstStyle/>
                    <a:p>
                      <a:r>
                        <a:rPr lang="en-CA" dirty="0" smtClean="0">
                          <a:solidFill>
                            <a:srgbClr val="3232B6"/>
                          </a:solidFill>
                        </a:rPr>
                        <a:t>Open</a:t>
                      </a:r>
                      <a:endParaRPr lang="en-CA" dirty="0">
                        <a:solidFill>
                          <a:srgbClr val="3232B6"/>
                        </a:solidFill>
                      </a:endParaRPr>
                    </a:p>
                  </a:txBody>
                  <a:tcPr/>
                </a:tc>
              </a:tr>
              <a:tr h="365760">
                <a:tc>
                  <a:txBody>
                    <a:bodyPr/>
                    <a:lstStyle/>
                    <a:p>
                      <a:r>
                        <a:rPr lang="en-CA" u="none" dirty="0" smtClean="0">
                          <a:solidFill>
                            <a:srgbClr val="3232B6"/>
                          </a:solidFill>
                        </a:rPr>
                        <a:t>IEEE London Section Award</a:t>
                      </a:r>
                      <a:endParaRPr lang="en-CA" u="none" dirty="0">
                        <a:solidFill>
                          <a:srgbClr val="3232B6"/>
                        </a:solidFill>
                      </a:endParaRPr>
                    </a:p>
                  </a:txBody>
                  <a:tcPr/>
                </a:tc>
                <a:tc>
                  <a:txBody>
                    <a:bodyPr/>
                    <a:lstStyle/>
                    <a:p>
                      <a:r>
                        <a:rPr lang="en-CA" dirty="0" smtClean="0">
                          <a:solidFill>
                            <a:srgbClr val="3232B6"/>
                          </a:solidFill>
                        </a:rPr>
                        <a:t>Open</a:t>
                      </a:r>
                      <a:endParaRPr lang="en-CA" dirty="0">
                        <a:solidFill>
                          <a:srgbClr val="3232B6"/>
                        </a:solidFill>
                      </a:endParaRPr>
                    </a:p>
                  </a:txBody>
                  <a:tcPr/>
                </a:tc>
              </a:tr>
              <a:tr h="365760">
                <a:tc>
                  <a:txBody>
                    <a:bodyPr/>
                    <a:lstStyle/>
                    <a:p>
                      <a:r>
                        <a:rPr lang="en-CA" u="none" dirty="0" smtClean="0">
                          <a:solidFill>
                            <a:srgbClr val="3232B6"/>
                          </a:solidFill>
                        </a:rPr>
                        <a:t>London Public Library Award</a:t>
                      </a:r>
                      <a:endParaRPr lang="en-CA" u="none" dirty="0">
                        <a:solidFill>
                          <a:srgbClr val="3232B6"/>
                        </a:solidFill>
                      </a:endParaRPr>
                    </a:p>
                  </a:txBody>
                  <a:tcPr/>
                </a:tc>
                <a:tc>
                  <a:txBody>
                    <a:bodyPr/>
                    <a:lstStyle/>
                    <a:p>
                      <a:r>
                        <a:rPr lang="en-CA" dirty="0" smtClean="0">
                          <a:solidFill>
                            <a:srgbClr val="3232B6"/>
                          </a:solidFill>
                        </a:rPr>
                        <a:t>Junior</a:t>
                      </a:r>
                      <a:endParaRPr lang="en-CA" dirty="0">
                        <a:solidFill>
                          <a:srgbClr val="3232B6"/>
                        </a:solidFill>
                      </a:endParaRPr>
                    </a:p>
                  </a:txBody>
                  <a:tcPr/>
                </a:tc>
              </a:tr>
              <a:tr h="365760">
                <a:tc>
                  <a:txBody>
                    <a:bodyPr/>
                    <a:lstStyle/>
                    <a:p>
                      <a:r>
                        <a:rPr lang="en-CA" u="none" dirty="0" smtClean="0">
                          <a:solidFill>
                            <a:srgbClr val="3232B6"/>
                          </a:solidFill>
                        </a:rPr>
                        <a:t>London Regional Children’s Museum Award</a:t>
                      </a:r>
                      <a:endParaRPr lang="en-CA" u="none" dirty="0">
                        <a:solidFill>
                          <a:srgbClr val="3232B6"/>
                        </a:solidFill>
                      </a:endParaRPr>
                    </a:p>
                  </a:txBody>
                  <a:tcPr/>
                </a:tc>
                <a:tc>
                  <a:txBody>
                    <a:bodyPr/>
                    <a:lstStyle/>
                    <a:p>
                      <a:r>
                        <a:rPr lang="en-CA" dirty="0" smtClean="0">
                          <a:solidFill>
                            <a:srgbClr val="3232B6"/>
                          </a:solidFill>
                        </a:rPr>
                        <a:t>Junior</a:t>
                      </a:r>
                      <a:endParaRPr lang="en-CA" dirty="0">
                        <a:solidFill>
                          <a:srgbClr val="3232B6"/>
                        </a:solidFill>
                      </a:endParaRPr>
                    </a:p>
                  </a:txBody>
                  <a:tcPr/>
                </a:tc>
              </a:tr>
              <a:tr h="365760">
                <a:tc>
                  <a:txBody>
                    <a:bodyPr/>
                    <a:lstStyle/>
                    <a:p>
                      <a:r>
                        <a:rPr lang="en-CA" u="none" dirty="0" smtClean="0">
                          <a:solidFill>
                            <a:srgbClr val="3232B6"/>
                          </a:solidFill>
                        </a:rPr>
                        <a:t>Research Western Imagination Prize</a:t>
                      </a:r>
                      <a:endParaRPr lang="en-CA" u="none" dirty="0">
                        <a:solidFill>
                          <a:srgbClr val="3232B6"/>
                        </a:solidFill>
                      </a:endParaRPr>
                    </a:p>
                  </a:txBody>
                  <a:tcPr/>
                </a:tc>
                <a:tc>
                  <a:txBody>
                    <a:bodyPr/>
                    <a:lstStyle/>
                    <a:p>
                      <a:r>
                        <a:rPr lang="en-CA" dirty="0" smtClean="0">
                          <a:solidFill>
                            <a:srgbClr val="3232B6"/>
                          </a:solidFill>
                        </a:rPr>
                        <a:t>Jun, </a:t>
                      </a:r>
                      <a:r>
                        <a:rPr lang="en-CA" dirty="0" err="1" smtClean="0">
                          <a:solidFill>
                            <a:srgbClr val="3232B6"/>
                          </a:solidFill>
                        </a:rPr>
                        <a:t>Int</a:t>
                      </a:r>
                      <a:r>
                        <a:rPr lang="en-CA" dirty="0" smtClean="0">
                          <a:solidFill>
                            <a:srgbClr val="3232B6"/>
                          </a:solidFill>
                        </a:rPr>
                        <a:t> &amp; Sen</a:t>
                      </a:r>
                      <a:endParaRPr lang="en-CA" dirty="0">
                        <a:solidFill>
                          <a:srgbClr val="3232B6"/>
                        </a:solidFill>
                      </a:endParaRPr>
                    </a:p>
                  </a:txBody>
                  <a:tcPr/>
                </a:tc>
              </a:tr>
              <a:tr h="365760">
                <a:tc>
                  <a:txBody>
                    <a:bodyPr/>
                    <a:lstStyle/>
                    <a:p>
                      <a:r>
                        <a:rPr lang="en-CA" u="none" dirty="0" smtClean="0">
                          <a:solidFill>
                            <a:srgbClr val="3232B6"/>
                          </a:solidFill>
                        </a:rPr>
                        <a:t>Rotary Literacy Award</a:t>
                      </a:r>
                      <a:endParaRPr lang="en-CA" u="none" dirty="0">
                        <a:solidFill>
                          <a:srgbClr val="3232B6"/>
                        </a:solidFill>
                      </a:endParaRPr>
                    </a:p>
                  </a:txBody>
                  <a:tcPr/>
                </a:tc>
                <a:tc>
                  <a:txBody>
                    <a:bodyPr/>
                    <a:lstStyle/>
                    <a:p>
                      <a:r>
                        <a:rPr lang="en-CA" dirty="0" smtClean="0">
                          <a:solidFill>
                            <a:srgbClr val="3232B6"/>
                          </a:solidFill>
                        </a:rPr>
                        <a:t>Junior</a:t>
                      </a:r>
                      <a:endParaRPr lang="en-CA" dirty="0">
                        <a:solidFill>
                          <a:srgbClr val="3232B6"/>
                        </a:solidFill>
                      </a:endParaRPr>
                    </a:p>
                  </a:txBody>
                  <a:tcPr/>
                </a:tc>
              </a:tr>
              <a:tr h="365760">
                <a:tc>
                  <a:txBody>
                    <a:bodyPr/>
                    <a:lstStyle/>
                    <a:p>
                      <a:r>
                        <a:rPr lang="en-CA" u="none" dirty="0" smtClean="0">
                          <a:solidFill>
                            <a:srgbClr val="3232B6"/>
                          </a:solidFill>
                        </a:rPr>
                        <a:t>Western Engineering Summer Academy</a:t>
                      </a:r>
                      <a:endParaRPr lang="en-CA" u="none" dirty="0">
                        <a:solidFill>
                          <a:srgbClr val="3232B6"/>
                        </a:solidFill>
                      </a:endParaRPr>
                    </a:p>
                  </a:txBody>
                  <a:tcPr/>
                </a:tc>
                <a:tc>
                  <a:txBody>
                    <a:bodyPr/>
                    <a:lstStyle/>
                    <a:p>
                      <a:r>
                        <a:rPr lang="en-CA" dirty="0" err="1" smtClean="0">
                          <a:solidFill>
                            <a:srgbClr val="3232B6"/>
                          </a:solidFill>
                        </a:rPr>
                        <a:t>Int</a:t>
                      </a:r>
                      <a:r>
                        <a:rPr lang="en-CA" dirty="0" smtClean="0">
                          <a:solidFill>
                            <a:srgbClr val="3232B6"/>
                          </a:solidFill>
                        </a:rPr>
                        <a:t> &amp;</a:t>
                      </a:r>
                      <a:r>
                        <a:rPr lang="en-CA" baseline="0" dirty="0" smtClean="0">
                          <a:solidFill>
                            <a:srgbClr val="3232B6"/>
                          </a:solidFill>
                        </a:rPr>
                        <a:t> Senior</a:t>
                      </a:r>
                      <a:endParaRPr lang="en-CA" dirty="0">
                        <a:solidFill>
                          <a:srgbClr val="3232B6"/>
                        </a:solidFill>
                      </a:endParaRPr>
                    </a:p>
                  </a:txBody>
                  <a:tcPr/>
                </a:tc>
              </a:tr>
              <a:tr h="365760">
                <a:tc>
                  <a:txBody>
                    <a:bodyPr/>
                    <a:lstStyle/>
                    <a:p>
                      <a:r>
                        <a:rPr lang="en-CA" u="none" dirty="0" smtClean="0">
                          <a:solidFill>
                            <a:srgbClr val="3232B6"/>
                          </a:solidFill>
                        </a:rPr>
                        <a:t>Western Fair Award</a:t>
                      </a:r>
                      <a:endParaRPr lang="en-CA" u="none" dirty="0">
                        <a:solidFill>
                          <a:srgbClr val="3232B6"/>
                        </a:solidFill>
                      </a:endParaRPr>
                    </a:p>
                  </a:txBody>
                  <a:tcPr/>
                </a:tc>
                <a:tc>
                  <a:txBody>
                    <a:bodyPr/>
                    <a:lstStyle/>
                    <a:p>
                      <a:r>
                        <a:rPr lang="en-CA" dirty="0" smtClean="0">
                          <a:solidFill>
                            <a:srgbClr val="3232B6"/>
                          </a:solidFill>
                        </a:rPr>
                        <a:t>Open</a:t>
                      </a:r>
                      <a:endParaRPr lang="en-CA" dirty="0">
                        <a:solidFill>
                          <a:srgbClr val="3232B6"/>
                        </a:solidFill>
                      </a:endParaRPr>
                    </a:p>
                  </a:txBody>
                  <a:tcPr/>
                </a:tc>
              </a:tr>
            </a:tbl>
          </a:graphicData>
        </a:graphic>
      </p:graphicFrame>
    </p:spTree>
    <p:extLst>
      <p:ext uri="{BB962C8B-B14F-4D97-AF65-F5344CB8AC3E}">
        <p14:creationId xmlns:p14="http://schemas.microsoft.com/office/powerpoint/2010/main" val="14571631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fld id="{863EE85B-31D8-4E72-B28B-19FBAA364B55}" type="datetime5">
              <a:rPr lang="en-US" smtClean="0"/>
              <a:pPr/>
              <a:t>25-Apr-16</a:t>
            </a:fld>
            <a:endParaRPr lang="en-US" smtClean="0"/>
          </a:p>
        </p:txBody>
      </p:sp>
      <p:sp>
        <p:nvSpPr>
          <p:cNvPr id="22532" name="Slide Number Placeholder 5"/>
          <p:cNvSpPr>
            <a:spLocks noGrp="1"/>
          </p:cNvSpPr>
          <p:nvPr>
            <p:ph type="sldNum" sz="quarter" idx="12"/>
          </p:nvPr>
        </p:nvSpPr>
        <p:spPr>
          <a:noFill/>
        </p:spPr>
        <p:txBody>
          <a:bodyPr/>
          <a:lstStyle/>
          <a:p>
            <a:fld id="{9C876479-343A-4199-9167-C38997E14131}" type="slidenum">
              <a:rPr lang="en-US" smtClean="0"/>
              <a:pPr/>
              <a:t>8</a:t>
            </a:fld>
            <a:endParaRPr lang="en-US" smtClean="0"/>
          </a:p>
        </p:txBody>
      </p:sp>
      <p:sp>
        <p:nvSpPr>
          <p:cNvPr id="46084" name="Rectangle 4"/>
          <p:cNvSpPr>
            <a:spLocks noChangeArrowheads="1"/>
          </p:cNvSpPr>
          <p:nvPr/>
        </p:nvSpPr>
        <p:spPr bwMode="auto">
          <a:xfrm>
            <a:off x="2857498" y="379413"/>
            <a:ext cx="3561775" cy="703262"/>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46082" name="Rectangle 2"/>
          <p:cNvSpPr>
            <a:spLocks noGrp="1" noChangeArrowheads="1"/>
          </p:cNvSpPr>
          <p:nvPr>
            <p:ph type="title"/>
          </p:nvPr>
        </p:nvSpPr>
        <p:spPr>
          <a:xfrm>
            <a:off x="2857499" y="296069"/>
            <a:ext cx="3429001" cy="869950"/>
          </a:xfrm>
        </p:spPr>
        <p:txBody>
          <a:bodyPr/>
          <a:lstStyle/>
          <a:p>
            <a:pPr eaLnBrk="1" hangingPunct="1">
              <a:defRPr/>
            </a:pPr>
            <a:r>
              <a:rPr lang="en-US" sz="3600" dirty="0" smtClean="0"/>
              <a:t>Special </a:t>
            </a:r>
            <a:r>
              <a:rPr lang="en-US" sz="3600" dirty="0"/>
              <a:t>A</a:t>
            </a:r>
            <a:r>
              <a:rPr lang="en-US" sz="3600" dirty="0" smtClean="0"/>
              <a:t>wards</a:t>
            </a:r>
          </a:p>
        </p:txBody>
      </p:sp>
      <p:sp>
        <p:nvSpPr>
          <p:cNvPr id="22535" name="Rectangle 3"/>
          <p:cNvSpPr>
            <a:spLocks noGrp="1" noChangeArrowheads="1"/>
          </p:cNvSpPr>
          <p:nvPr>
            <p:ph type="body" idx="1"/>
          </p:nvPr>
        </p:nvSpPr>
        <p:spPr>
          <a:xfrm>
            <a:off x="685800" y="2527300"/>
            <a:ext cx="8310418" cy="2857500"/>
          </a:xfrm>
        </p:spPr>
        <p:txBody>
          <a:bodyPr/>
          <a:lstStyle/>
          <a:p>
            <a:pPr eaLnBrk="1" hangingPunct="1">
              <a:buClr>
                <a:srgbClr val="6D48B8"/>
              </a:buClr>
            </a:pPr>
            <a:r>
              <a:rPr lang="en-US" sz="2800" dirty="0" smtClean="0">
                <a:solidFill>
                  <a:srgbClr val="0000CC"/>
                </a:solidFill>
              </a:rPr>
              <a:t>A team of Judges will be assigned to each Special Award.</a:t>
            </a:r>
          </a:p>
          <a:p>
            <a:pPr eaLnBrk="1" hangingPunct="1">
              <a:buClr>
                <a:srgbClr val="6D48B8"/>
              </a:buClr>
            </a:pPr>
            <a:r>
              <a:rPr lang="en-US" sz="2800" dirty="0" smtClean="0">
                <a:solidFill>
                  <a:srgbClr val="0000CC"/>
                </a:solidFill>
              </a:rPr>
              <a:t>Read the Criteria for the Award.  </a:t>
            </a:r>
          </a:p>
          <a:p>
            <a:pPr eaLnBrk="1" hangingPunct="1">
              <a:buClr>
                <a:srgbClr val="6D48B8"/>
              </a:buClr>
            </a:pPr>
            <a:r>
              <a:rPr lang="en-US" sz="2800" dirty="0" smtClean="0">
                <a:solidFill>
                  <a:srgbClr val="0000CC"/>
                </a:solidFill>
              </a:rPr>
              <a:t>Junior Awards must go to Junior Projects.</a:t>
            </a:r>
          </a:p>
          <a:p>
            <a:pPr eaLnBrk="1" hangingPunct="1">
              <a:buClr>
                <a:srgbClr val="6D48B8"/>
              </a:buClr>
            </a:pPr>
            <a:r>
              <a:rPr lang="en-US" sz="2800" dirty="0" smtClean="0">
                <a:solidFill>
                  <a:srgbClr val="0000CC"/>
                </a:solidFill>
              </a:rPr>
              <a:t>The results are to be given to the Special Awards Chair.</a:t>
            </a:r>
          </a:p>
        </p:txBody>
      </p:sp>
      <p:sp>
        <p:nvSpPr>
          <p:cNvPr id="22536" name="Text Box 5"/>
          <p:cNvSpPr txBox="1">
            <a:spLocks noChangeArrowheads="1"/>
          </p:cNvSpPr>
          <p:nvPr/>
        </p:nvSpPr>
        <p:spPr bwMode="auto">
          <a:xfrm>
            <a:off x="1038225" y="1584325"/>
            <a:ext cx="6254597" cy="523220"/>
          </a:xfrm>
          <a:prstGeom prst="rect">
            <a:avLst/>
          </a:prstGeom>
          <a:noFill/>
          <a:ln w="9525">
            <a:noFill/>
            <a:miter lim="800000"/>
            <a:headEnd/>
            <a:tailEnd/>
          </a:ln>
        </p:spPr>
        <p:txBody>
          <a:bodyPr wrap="none">
            <a:spAutoFit/>
          </a:bodyPr>
          <a:lstStyle/>
          <a:p>
            <a:r>
              <a:rPr lang="en-US" dirty="0">
                <a:solidFill>
                  <a:srgbClr val="0000CC"/>
                </a:solidFill>
              </a:rPr>
              <a:t>Special Awards Chair:  </a:t>
            </a:r>
            <a:r>
              <a:rPr lang="en-US" dirty="0" smtClean="0">
                <a:solidFill>
                  <a:srgbClr val="0000CC"/>
                </a:solidFill>
              </a:rPr>
              <a:t>Spencer Seiler</a:t>
            </a:r>
            <a:endParaRPr lang="en-US" dirty="0">
              <a:solidFill>
                <a:srgbClr val="0000CC"/>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2A205ED2-ABF6-447C-ACEC-BE90A4619A0A}" type="slidenum">
              <a:rPr lang="en-US" smtClean="0"/>
              <a:pPr/>
              <a:t>9</a:t>
            </a:fld>
            <a:endParaRPr lang="en-US" smtClean="0"/>
          </a:p>
        </p:txBody>
      </p:sp>
      <p:sp>
        <p:nvSpPr>
          <p:cNvPr id="31774" name="Rectangle 30"/>
          <p:cNvSpPr>
            <a:spLocks noChangeArrowheads="1"/>
          </p:cNvSpPr>
          <p:nvPr/>
        </p:nvSpPr>
        <p:spPr bwMode="auto">
          <a:xfrm>
            <a:off x="2041236" y="242743"/>
            <a:ext cx="5383357" cy="685800"/>
          </a:xfrm>
          <a:prstGeom prst="rect">
            <a:avLst/>
          </a:prstGeom>
          <a:gradFill rotWithShape="1">
            <a:gsLst>
              <a:gs pos="0">
                <a:srgbClr val="FFFFCC">
                  <a:gamma/>
                  <a:shade val="86275"/>
                  <a:invGamma/>
                </a:srgbClr>
              </a:gs>
              <a:gs pos="100000">
                <a:srgbClr val="FFFFCC"/>
              </a:gs>
            </a:gsLst>
            <a:lin ang="5400000" scaled="1"/>
          </a:gradFill>
          <a:ln w="15875">
            <a:miter lim="800000"/>
            <a:headEnd/>
            <a:tailEnd/>
          </a:ln>
          <a:effectLst/>
          <a:scene3d>
            <a:camera prst="legacyPerspectiveBottom"/>
            <a:lightRig rig="legacyFlat3" dir="t"/>
          </a:scene3d>
          <a:sp3d extrusionH="887400" prstMaterial="legacyMatte">
            <a:bevelT w="13500" h="13500" prst="angle"/>
            <a:bevelB w="13500" h="13500" prst="angle"/>
            <a:extrusionClr>
              <a:srgbClr val="FFFFCC"/>
            </a:extrusionClr>
          </a:sp3d>
        </p:spPr>
        <p:txBody>
          <a:bodyPr anchor="ctr">
            <a:flatTx/>
          </a:bodyPr>
          <a:lstStyle/>
          <a:p>
            <a:pPr algn="ctr">
              <a:defRPr/>
            </a:pPr>
            <a:endParaRPr lang="en-US" sz="4400" b="1">
              <a:solidFill>
                <a:srgbClr val="F54211"/>
              </a:solidFill>
              <a:effectLst>
                <a:outerShdw blurRad="38100" dist="38100" dir="2700000" algn="tl">
                  <a:srgbClr val="000000"/>
                </a:outerShdw>
              </a:effectLst>
            </a:endParaRPr>
          </a:p>
        </p:txBody>
      </p:sp>
      <p:sp>
        <p:nvSpPr>
          <p:cNvPr id="31746" name="Rectangle 2"/>
          <p:cNvSpPr>
            <a:spLocks noGrp="1" noChangeArrowheads="1"/>
          </p:cNvSpPr>
          <p:nvPr>
            <p:ph type="title"/>
          </p:nvPr>
        </p:nvSpPr>
        <p:spPr>
          <a:xfrm>
            <a:off x="1764145" y="258618"/>
            <a:ext cx="5804911" cy="655638"/>
          </a:xfrm>
        </p:spPr>
        <p:txBody>
          <a:bodyPr/>
          <a:lstStyle/>
          <a:p>
            <a:pPr eaLnBrk="1" hangingPunct="1">
              <a:defRPr/>
            </a:pPr>
            <a:r>
              <a:rPr lang="en-US" sz="3600" dirty="0" smtClean="0"/>
              <a:t>Special Award Timetable</a:t>
            </a:r>
          </a:p>
        </p:txBody>
      </p:sp>
      <p:graphicFrame>
        <p:nvGraphicFramePr>
          <p:cNvPr id="31796" name="Group 52"/>
          <p:cNvGraphicFramePr>
            <a:graphicFrameLocks noGrp="1"/>
          </p:cNvGraphicFramePr>
          <p:nvPr>
            <p:ph type="tbl" idx="1"/>
            <p:extLst>
              <p:ext uri="{D42A27DB-BD31-4B8C-83A1-F6EECF244321}">
                <p14:modId xmlns:p14="http://schemas.microsoft.com/office/powerpoint/2010/main" val="3967131428"/>
              </p:ext>
            </p:extLst>
          </p:nvPr>
        </p:nvGraphicFramePr>
        <p:xfrm>
          <a:off x="429491" y="1664104"/>
          <a:ext cx="8229600" cy="2194560"/>
        </p:xfrm>
        <a:graphic>
          <a:graphicData uri="http://schemas.openxmlformats.org/drawingml/2006/table">
            <a:tbl>
              <a:tblPr/>
              <a:tblGrid>
                <a:gridCol w="2438400"/>
                <a:gridCol w="5791200"/>
              </a:tblGrid>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8:45</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Pick up folders in Room 2025</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r h="365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9:00</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Final Instructions</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9:30 – 11:30</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Judging</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11:30 – 12:30</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CC"/>
                          </a:solidFill>
                          <a:effectLst/>
                          <a:latin typeface="Arial" charset="0"/>
                        </a:rPr>
                        <a:t>Meet in 2025 to review results and select winners.</a:t>
                      </a:r>
                    </a:p>
                  </a:txBody>
                  <a:tcPr horzOverflow="overflow">
                    <a:lnL w="12700" cap="flat" cmpd="sng" algn="ctr">
                      <a:solidFill>
                        <a:srgbClr val="6D48B8"/>
                      </a:solidFill>
                      <a:prstDash val="solid"/>
                      <a:round/>
                      <a:headEnd type="none" w="med" len="med"/>
                      <a:tailEnd type="none" w="med" len="med"/>
                    </a:lnL>
                    <a:lnR w="12700" cap="flat" cmpd="sng" algn="ctr">
                      <a:solidFill>
                        <a:srgbClr val="6D48B8"/>
                      </a:solidFill>
                      <a:prstDash val="solid"/>
                      <a:round/>
                      <a:headEnd type="none" w="med" len="med"/>
                      <a:tailEnd type="none" w="med" len="med"/>
                    </a:lnR>
                    <a:lnT w="12700" cap="flat" cmpd="sng" algn="ctr">
                      <a:solidFill>
                        <a:srgbClr val="6D48B8"/>
                      </a:solidFill>
                      <a:prstDash val="solid"/>
                      <a:round/>
                      <a:headEnd type="none" w="med" len="med"/>
                      <a:tailEnd type="none" w="med" len="med"/>
                    </a:lnT>
                    <a:lnB w="12700" cap="flat" cmpd="sng" algn="ctr">
                      <a:solidFill>
                        <a:srgbClr val="6D48B8"/>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rgbClr val="3232B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rgbClr val="3232B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1843</TotalTime>
  <Words>1547</Words>
  <Application>Microsoft Office PowerPoint</Application>
  <PresentationFormat>On-screen Show (4:3)</PresentationFormat>
  <Paragraphs>431</Paragraphs>
  <Slides>36</Slides>
  <Notes>33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36</vt:i4>
      </vt:variant>
    </vt:vector>
  </HeadingPairs>
  <TitlesOfParts>
    <vt:vector size="38" baseType="lpstr">
      <vt:lpstr>Arial</vt:lpstr>
      <vt:lpstr>Default Design</vt:lpstr>
      <vt:lpstr>PowerPoint Presentation</vt:lpstr>
      <vt:lpstr>Judging Committee</vt:lpstr>
      <vt:lpstr>Projects 2017</vt:lpstr>
      <vt:lpstr>Divisional Judging</vt:lpstr>
      <vt:lpstr>Age Categories</vt:lpstr>
      <vt:lpstr>Three Types of Projects</vt:lpstr>
      <vt:lpstr>PowerPoint Presentation</vt:lpstr>
      <vt:lpstr>Special Awards</vt:lpstr>
      <vt:lpstr>Special Award Timetable</vt:lpstr>
      <vt:lpstr>Special Awards</vt:lpstr>
      <vt:lpstr>Special Award Judging</vt:lpstr>
      <vt:lpstr>Share the Wealth</vt:lpstr>
      <vt:lpstr>Pairs of Awards with Different Winners</vt:lpstr>
      <vt:lpstr>Report your  Special Award Results</vt:lpstr>
      <vt:lpstr>The Art of Judging</vt:lpstr>
      <vt:lpstr>Facilitator</vt:lpstr>
      <vt:lpstr>Motivator</vt:lpstr>
      <vt:lpstr>Role Model</vt:lpstr>
      <vt:lpstr>Judges must not…</vt:lpstr>
      <vt:lpstr>Cultural Sensitivity</vt:lpstr>
      <vt:lpstr>Coaching</vt:lpstr>
      <vt:lpstr>Elementary School Students</vt:lpstr>
      <vt:lpstr>OOPS</vt:lpstr>
      <vt:lpstr>Body Language 2</vt:lpstr>
      <vt:lpstr>OOPS 1</vt:lpstr>
      <vt:lpstr>PowerPoint Presentation</vt:lpstr>
      <vt:lpstr>OOPS 2</vt:lpstr>
      <vt:lpstr>Body Language</vt:lpstr>
      <vt:lpstr>OOPS 3</vt:lpstr>
      <vt:lpstr>Body Language 3</vt:lpstr>
      <vt:lpstr>Best</vt:lpstr>
      <vt:lpstr>Which do you Prefer?</vt:lpstr>
      <vt:lpstr>Cerebral Palsy</vt:lpstr>
      <vt:lpstr>Contacting a participant after the Fair</vt:lpstr>
      <vt:lpstr>Name Badge</vt:lpstr>
      <vt:lpstr>Acknowledgements</vt:lpstr>
    </vt:vector>
  </TitlesOfParts>
  <Company>UWO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Patrick Whippey</dc:creator>
  <cp:lastModifiedBy>Patrick</cp:lastModifiedBy>
  <cp:revision>111</cp:revision>
  <cp:lastPrinted>2016-01-24T14:03:28Z</cp:lastPrinted>
  <dcterms:created xsi:type="dcterms:W3CDTF">2005-03-31T11:31:43Z</dcterms:created>
  <dcterms:modified xsi:type="dcterms:W3CDTF">2016-04-26T00:11:03Z</dcterms:modified>
</cp:coreProperties>
</file>